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tags/tag4.xml" ContentType="application/vnd.openxmlformats-officedocument.presentationml.tags+xml"/>
  <Override PartName="/ppt/notesSlides/notesSlide4.xml" ContentType="application/vnd.openxmlformats-officedocument.presentationml.notesSlide+xml"/>
  <Override PartName="/ppt/tags/tag5.xml" ContentType="application/vnd.openxmlformats-officedocument.presentationml.tags+xml"/>
  <Override PartName="/ppt/notesSlides/notesSlide5.xml" ContentType="application/vnd.openxmlformats-officedocument.presentationml.notesSlide+xml"/>
  <Override PartName="/ppt/tags/tag6.xml" ContentType="application/vnd.openxmlformats-officedocument.presentationml.tags+xml"/>
  <Override PartName="/ppt/notesSlides/notesSlide6.xml" ContentType="application/vnd.openxmlformats-officedocument.presentationml.notesSlide+xml"/>
  <Override PartName="/ppt/tags/tag7.xml" ContentType="application/vnd.openxmlformats-officedocument.presentationml.tags+xml"/>
  <Override PartName="/ppt/notesSlides/notesSlide7.xml" ContentType="application/vnd.openxmlformats-officedocument.presentationml.notesSlide+xml"/>
  <Override PartName="/ppt/tags/tag8.xml" ContentType="application/vnd.openxmlformats-officedocument.presentationml.tags+xml"/>
  <Override PartName="/ppt/notesSlides/notesSlide8.xml" ContentType="application/vnd.openxmlformats-officedocument.presentationml.notesSlide+xml"/>
  <Override PartName="/ppt/tags/tag9.xml" ContentType="application/vnd.openxmlformats-officedocument.presentationml.tags+xml"/>
  <Override PartName="/ppt/notesSlides/notesSlide9.xml" ContentType="application/vnd.openxmlformats-officedocument.presentationml.notesSlide+xml"/>
  <Override PartName="/ppt/tags/tag10.xml" ContentType="application/vnd.openxmlformats-officedocument.presentationml.tag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tags/tag11.xml" ContentType="application/vnd.openxmlformats-officedocument.presentationml.tags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tags/tag12.xml" ContentType="application/vnd.openxmlformats-officedocument.presentationml.tags+xml"/>
  <Override PartName="/ppt/notesSlides/notesSlide23.xml" ContentType="application/vnd.openxmlformats-officedocument.presentationml.notesSlide+xml"/>
  <Override PartName="/ppt/tags/tag13.xml" ContentType="application/vnd.openxmlformats-officedocument.presentationml.tags+xml"/>
  <Override PartName="/ppt/notesSlides/notesSlide24.xml" ContentType="application/vnd.openxmlformats-officedocument.presentationml.notesSlide+xml"/>
  <Override PartName="/ppt/tags/tag14.xml" ContentType="application/vnd.openxmlformats-officedocument.presentationml.tags+xml"/>
  <Override PartName="/ppt/notesSlides/notesSlide25.xml" ContentType="application/vnd.openxmlformats-officedocument.presentationml.notesSlide+xml"/>
  <Override PartName="/ppt/tags/tag15.xml" ContentType="application/vnd.openxmlformats-officedocument.presentationml.tags+xml"/>
  <Override PartName="/ppt/notesSlides/notesSlide26.xml" ContentType="application/vnd.openxmlformats-officedocument.presentationml.notesSlide+xml"/>
  <Override PartName="/ppt/tags/tag16.xml" ContentType="application/vnd.openxmlformats-officedocument.presentationml.tags+xml"/>
  <Override PartName="/ppt/notesSlides/notesSlide27.xml" ContentType="application/vnd.openxmlformats-officedocument.presentationml.notesSlide+xml"/>
  <Override PartName="/ppt/tags/tag17.xml" ContentType="application/vnd.openxmlformats-officedocument.presentationml.tags+xml"/>
  <Override PartName="/ppt/notesSlides/notesSlide28.xml" ContentType="application/vnd.openxmlformats-officedocument.presentationml.notesSlide+xml"/>
  <Override PartName="/ppt/tags/tag18.xml" ContentType="application/vnd.openxmlformats-officedocument.presentationml.tags+xml"/>
  <Override PartName="/ppt/notesSlides/notesSlide29.xml" ContentType="application/vnd.openxmlformats-officedocument.presentationml.notesSlide+xml"/>
  <Override PartName="/ppt/tags/tag19.xml" ContentType="application/vnd.openxmlformats-officedocument.presentationml.tags+xml"/>
  <Override PartName="/ppt/notesSlides/notesSlide30.xml" ContentType="application/vnd.openxmlformats-officedocument.presentationml.notesSlide+xml"/>
  <Override PartName="/ppt/tags/tag20.xml" ContentType="application/vnd.openxmlformats-officedocument.presentationml.tags+xml"/>
  <Override PartName="/ppt/notesSlides/notesSlide31.xml" ContentType="application/vnd.openxmlformats-officedocument.presentationml.notesSlide+xml"/>
  <Override PartName="/ppt/tags/tag21.xml" ContentType="application/vnd.openxmlformats-officedocument.presentationml.tags+xml"/>
  <Override PartName="/ppt/notesSlides/notesSlide32.xml" ContentType="application/vnd.openxmlformats-officedocument.presentationml.notesSlide+xml"/>
  <Override PartName="/ppt/tags/tag22.xml" ContentType="application/vnd.openxmlformats-officedocument.presentationml.tags+xml"/>
  <Override PartName="/ppt/notesSlides/notesSlide33.xml" ContentType="application/vnd.openxmlformats-officedocument.presentationml.notesSlide+xml"/>
  <Override PartName="/ppt/tags/tag23.xml" ContentType="application/vnd.openxmlformats-officedocument.presentationml.tags+xml"/>
  <Override PartName="/ppt/notesSlides/notesSlide34.xml" ContentType="application/vnd.openxmlformats-officedocument.presentationml.notesSlide+xml"/>
  <Override PartName="/ppt/tags/tag24.xml" ContentType="application/vnd.openxmlformats-officedocument.presentationml.tags+xml"/>
  <Override PartName="/ppt/notesSlides/notesSlide3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6" r:id="rId2"/>
    <p:sldMasterId id="2147483699" r:id="rId3"/>
  </p:sldMasterIdLst>
  <p:notesMasterIdLst>
    <p:notesMasterId r:id="rId60"/>
  </p:notesMasterIdLst>
  <p:handoutMasterIdLst>
    <p:handoutMasterId r:id="rId61"/>
  </p:handoutMasterIdLst>
  <p:sldIdLst>
    <p:sldId id="610" r:id="rId4"/>
    <p:sldId id="612" r:id="rId5"/>
    <p:sldId id="613" r:id="rId6"/>
    <p:sldId id="614" r:id="rId7"/>
    <p:sldId id="572" r:id="rId8"/>
    <p:sldId id="615" r:id="rId9"/>
    <p:sldId id="570" r:id="rId10"/>
    <p:sldId id="616" r:id="rId11"/>
    <p:sldId id="617" r:id="rId12"/>
    <p:sldId id="618" r:id="rId13"/>
    <p:sldId id="619" r:id="rId14"/>
    <p:sldId id="620" r:id="rId15"/>
    <p:sldId id="621" r:id="rId16"/>
    <p:sldId id="628" r:id="rId17"/>
    <p:sldId id="629" r:id="rId18"/>
    <p:sldId id="630" r:id="rId19"/>
    <p:sldId id="631" r:id="rId20"/>
    <p:sldId id="632" r:id="rId21"/>
    <p:sldId id="633" r:id="rId22"/>
    <p:sldId id="634" r:id="rId23"/>
    <p:sldId id="635" r:id="rId24"/>
    <p:sldId id="636" r:id="rId25"/>
    <p:sldId id="637" r:id="rId26"/>
    <p:sldId id="638" r:id="rId27"/>
    <p:sldId id="639" r:id="rId28"/>
    <p:sldId id="640" r:id="rId29"/>
    <p:sldId id="641" r:id="rId30"/>
    <p:sldId id="642" r:id="rId31"/>
    <p:sldId id="643" r:id="rId32"/>
    <p:sldId id="644" r:id="rId33"/>
    <p:sldId id="645" r:id="rId34"/>
    <p:sldId id="646" r:id="rId35"/>
    <p:sldId id="647" r:id="rId36"/>
    <p:sldId id="648" r:id="rId37"/>
    <p:sldId id="651" r:id="rId38"/>
    <p:sldId id="650" r:id="rId39"/>
    <p:sldId id="627" r:id="rId40"/>
    <p:sldId id="653" r:id="rId41"/>
    <p:sldId id="654" r:id="rId42"/>
    <p:sldId id="626" r:id="rId43"/>
    <p:sldId id="656" r:id="rId44"/>
    <p:sldId id="657" r:id="rId45"/>
    <p:sldId id="625" r:id="rId46"/>
    <p:sldId id="658" r:id="rId47"/>
    <p:sldId id="659" r:id="rId48"/>
    <p:sldId id="660" r:id="rId49"/>
    <p:sldId id="661" r:id="rId50"/>
    <p:sldId id="662" r:id="rId51"/>
    <p:sldId id="663" r:id="rId52"/>
    <p:sldId id="664" r:id="rId53"/>
    <p:sldId id="665" r:id="rId54"/>
    <p:sldId id="666" r:id="rId55"/>
    <p:sldId id="624" r:id="rId56"/>
    <p:sldId id="622" r:id="rId57"/>
    <p:sldId id="260" r:id="rId58"/>
    <p:sldId id="275" r:id="rId5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E0A4"/>
    <a:srgbClr val="337D38"/>
    <a:srgbClr val="262626"/>
    <a:srgbClr val="012456"/>
    <a:srgbClr val="08080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E162BFE-CFCB-4B0B-BFF7-67E137D24F77}" v="54" dt="2019-03-20T16:31:43.715"/>
  </p1510:revLst>
</p1510:revInfo>
</file>

<file path=ppt/tableStyles.xml><?xml version="1.0" encoding="utf-8"?>
<a:tblStyleLst xmlns:a="http://schemas.openxmlformats.org/drawingml/2006/main" def="{8EC20E35-A176-4012-BC5E-935CFFF8708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3" autoAdjust="0"/>
    <p:restoredTop sz="92263" autoAdjust="0"/>
  </p:normalViewPr>
  <p:slideViewPr>
    <p:cSldViewPr>
      <p:cViewPr varScale="1">
        <p:scale>
          <a:sx n="63" d="100"/>
          <a:sy n="63" d="100"/>
        </p:scale>
        <p:origin x="48" y="154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52" d="100"/>
          <a:sy n="52" d="100"/>
        </p:scale>
        <p:origin x="2664" y="3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viewProps" Target="view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microsoft.com/office/2016/11/relationships/changesInfo" Target="changesInfos/changesInfo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61" Type="http://schemas.openxmlformats.org/officeDocument/2006/relationships/handoutMaster" Target="handoutMasters/handoutMaster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notesMaster" Target="notesMasters/notesMaster1.xml"/><Relationship Id="rId65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theme" Target="theme/theme1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microsoft.com/office/2015/10/relationships/revisionInfo" Target="revisionInfo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b Sewell" userId="c802df42025d5e1f" providerId="LiveId" clId="{5E6DB8A5-C1CF-4AAB-B513-4C10CE211873}"/>
    <pc:docChg chg="undo modSld">
      <pc:chgData name="Rob Sewell" userId="c802df42025d5e1f" providerId="LiveId" clId="{5E6DB8A5-C1CF-4AAB-B513-4C10CE211873}" dt="2019-03-20T16:31:43.715" v="66"/>
      <pc:docMkLst>
        <pc:docMk/>
      </pc:docMkLst>
      <pc:sldChg chg="modTransition">
        <pc:chgData name="Rob Sewell" userId="c802df42025d5e1f" providerId="LiveId" clId="{5E6DB8A5-C1CF-4AAB-B513-4C10CE211873}" dt="2019-03-20T16:28:37.280" v="3"/>
        <pc:sldMkLst>
          <pc:docMk/>
          <pc:sldMk cId="3841788104" sldId="260"/>
        </pc:sldMkLst>
      </pc:sldChg>
      <pc:sldChg chg="addSp modSp modAnim">
        <pc:chgData name="Rob Sewell" userId="c802df42025d5e1f" providerId="LiveId" clId="{5E6DB8A5-C1CF-4AAB-B513-4C10CE211873}" dt="2019-03-20T16:31:43.715" v="66"/>
        <pc:sldMkLst>
          <pc:docMk/>
          <pc:sldMk cId="3997703935" sldId="275"/>
        </pc:sldMkLst>
        <pc:spChg chg="add mod">
          <ac:chgData name="Rob Sewell" userId="c802df42025d5e1f" providerId="LiveId" clId="{5E6DB8A5-C1CF-4AAB-B513-4C10CE211873}" dt="2019-03-20T16:31:28.344" v="65" actId="207"/>
          <ac:spMkLst>
            <pc:docMk/>
            <pc:sldMk cId="3997703935" sldId="275"/>
            <ac:spMk id="2" creationId="{1A3CD29E-6A5B-48D4-A25C-5322F5D74071}"/>
          </ac:spMkLst>
        </pc:spChg>
        <pc:picChg chg="mod">
          <ac:chgData name="Rob Sewell" userId="c802df42025d5e1f" providerId="LiveId" clId="{5E6DB8A5-C1CF-4AAB-B513-4C10CE211873}" dt="2019-03-20T16:31:15.198" v="21" actId="1076"/>
          <ac:picMkLst>
            <pc:docMk/>
            <pc:sldMk cId="3997703935" sldId="275"/>
            <ac:picMk id="8" creationId="{278E56BC-7EE7-494F-AD5E-AB9835856E68}"/>
          </ac:picMkLst>
        </pc:picChg>
      </pc:sldChg>
      <pc:sldChg chg="modSp">
        <pc:chgData name="Rob Sewell" userId="c802df42025d5e1f" providerId="LiveId" clId="{5E6DB8A5-C1CF-4AAB-B513-4C10CE211873}" dt="2019-03-20T16:27:41.939" v="2" actId="20577"/>
        <pc:sldMkLst>
          <pc:docMk/>
          <pc:sldMk cId="395301836" sldId="618"/>
        </pc:sldMkLst>
        <pc:spChg chg="mod">
          <ac:chgData name="Rob Sewell" userId="c802df42025d5e1f" providerId="LiveId" clId="{5E6DB8A5-C1CF-4AAB-B513-4C10CE211873}" dt="2019-03-20T16:27:41.939" v="2" actId="20577"/>
          <ac:spMkLst>
            <pc:docMk/>
            <pc:sldMk cId="395301836" sldId="618"/>
            <ac:spMk id="4" creationId="{469493AD-DF5A-4F18-8B8F-BBEA448D39EB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4AA43A-3F76-4A13-9CD6-36134EB429E3}" type="datetimeFigureOut">
              <a:rPr lang="en-US"/>
              <a:t>3/20/2019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50423A-8BCE-448E-A97B-03A88B2B12C1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13958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674A4F-2B7A-4ECB-A400-260B2FFC03C1}" type="datetimeFigureOut">
              <a:rPr lang="en-US"/>
              <a:t>3/20/2019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F2A70B-78F2-4DCF-B53B-C990D2FAFB8A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115705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D65AC4-17B0-4E19-8496-B264E70A18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446575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D65AC4-17B0-4E19-8496-B264E70A18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170975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D65AC4-17B0-4E19-8496-B264E70A18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222891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C6D6275-D5B4-459A-B2A3-212CA60D2300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156927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C6D6275-D5B4-459A-B2A3-212CA60D2300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648785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C6D6275-D5B4-459A-B2A3-212CA60D2300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306405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C6D6275-D5B4-459A-B2A3-212CA60D2300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611329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C6D6275-D5B4-459A-B2A3-212CA60D2300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041453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You have to find a way to transport it to the fortress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C6D6275-D5B4-459A-B2A3-212CA60D2300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82442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C6D6275-D5B4-459A-B2A3-212CA60D2300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8346963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C6D6275-D5B4-459A-B2A3-212CA60D2300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802740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D65AC4-17B0-4E19-8496-B264E70A18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4166600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C6D6275-D5B4-459A-B2A3-212CA60D2300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3259020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D65AC4-17B0-4E19-8496-B264E70A18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0546729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C6D6275-D5B4-459A-B2A3-212CA60D2300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7569572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D65AC4-17B0-4E19-8496-B264E70A18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5383243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D65AC4-17B0-4E19-8496-B264E70A18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5606692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D65AC4-17B0-4E19-8496-B264E70A18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1965997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D65AC4-17B0-4E19-8496-B264E70A18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7007839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D65AC4-17B0-4E19-8496-B264E70A18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4748889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D65AC4-17B0-4E19-8496-B264E70A18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2567144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D65AC4-17B0-4E19-8496-B264E70A18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675551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D65AC4-17B0-4E19-8496-B264E70A18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7318169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D65AC4-17B0-4E19-8496-B264E70A18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4821500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D65AC4-17B0-4E19-8496-B264E70A18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004345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D65AC4-17B0-4E19-8496-B264E70A18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2329474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D65AC4-17B0-4E19-8496-B264E70A18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2981997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D65AC4-17B0-4E19-8496-B264E70A18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024316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D65AC4-17B0-4E19-8496-B264E70A18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446978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D65AC4-17B0-4E19-8496-B264E70A18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942760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D65AC4-17B0-4E19-8496-B264E70A18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70751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D65AC4-17B0-4E19-8496-B264E70A18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948964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D65AC4-17B0-4E19-8496-B264E70A18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802133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D65AC4-17B0-4E19-8496-B264E70A18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030137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D65AC4-17B0-4E19-8496-B264E70A18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747406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hyperlink" Target="http://www.sqlsaturday.com/" TargetMode="External"/><Relationship Id="rId7" Type="http://schemas.openxmlformats.org/officeDocument/2006/relationships/image" Target="../media/image7.png"/><Relationship Id="rId2" Type="http://schemas.openxmlformats.org/officeDocument/2006/relationships/hyperlink" Target="http://www.sqlpass.org/Events/24HoursofPASS.aspx" TargetMode="External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hyperlink" Target="http://www.sqlpass.org/PASSChapters/VirtualChapters.aspx" TargetMode="External"/><Relationship Id="rId10" Type="http://schemas.openxmlformats.org/officeDocument/2006/relationships/image" Target="../media/image10.png"/><Relationship Id="rId4" Type="http://schemas.openxmlformats.org/officeDocument/2006/relationships/hyperlink" Target="http://www.sqlpass.org/PASSChapters.aspx" TargetMode="External"/><Relationship Id="rId9" Type="http://schemas.openxmlformats.org/officeDocument/2006/relationships/image" Target="../media/image9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2810" y="1905000"/>
            <a:ext cx="9146381" cy="2667000"/>
          </a:xfrm>
        </p:spPr>
        <p:txBody>
          <a:bodyPr>
            <a:noAutofit/>
          </a:bodyPr>
          <a:lstStyle>
            <a:lvl1pPr>
              <a:defRPr sz="4051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256" name="line" descr="Line graphic"/>
          <p:cNvGrpSpPr/>
          <p:nvPr/>
        </p:nvGrpSpPr>
        <p:grpSpPr bwMode="invGray">
          <a:xfrm>
            <a:off x="1585309" y="4724400"/>
            <a:ext cx="8634184" cy="64008"/>
            <a:chOff x="-4110038" y="2703513"/>
            <a:chExt cx="17394239" cy="160336"/>
          </a:xfrm>
          <a:solidFill>
            <a:schemeClr val="accent1"/>
          </a:solidFill>
        </p:grpSpPr>
        <p:sp>
          <p:nvSpPr>
            <p:cNvPr id="257" name="Freeform 5"/>
            <p:cNvSpPr>
              <a:spLocks/>
            </p:cNvSpPr>
            <p:nvPr/>
          </p:nvSpPr>
          <p:spPr bwMode="invGray">
            <a:xfrm>
              <a:off x="12815888" y="2768600"/>
              <a:ext cx="468313" cy="19050"/>
            </a:xfrm>
            <a:custGeom>
              <a:avLst/>
              <a:gdLst>
                <a:gd name="T0" fmla="*/ 21 w 244"/>
                <a:gd name="T1" fmla="*/ 5 h 8"/>
                <a:gd name="T2" fmla="*/ 21 w 244"/>
                <a:gd name="T3" fmla="*/ 5 h 8"/>
                <a:gd name="T4" fmla="*/ 52 w 244"/>
                <a:gd name="T5" fmla="*/ 7 h 8"/>
                <a:gd name="T6" fmla="*/ 100 w 244"/>
                <a:gd name="T7" fmla="*/ 5 h 8"/>
                <a:gd name="T8" fmla="*/ 125 w 244"/>
                <a:gd name="T9" fmla="*/ 7 h 8"/>
                <a:gd name="T10" fmla="*/ 202 w 244"/>
                <a:gd name="T11" fmla="*/ 6 h 8"/>
                <a:gd name="T12" fmla="*/ 156 w 244"/>
                <a:gd name="T13" fmla="*/ 5 h 8"/>
                <a:gd name="T14" fmla="*/ 244 w 244"/>
                <a:gd name="T15" fmla="*/ 3 h 8"/>
                <a:gd name="T16" fmla="*/ 161 w 244"/>
                <a:gd name="T17" fmla="*/ 3 h 8"/>
                <a:gd name="T18" fmla="*/ 165 w 244"/>
                <a:gd name="T19" fmla="*/ 2 h 8"/>
                <a:gd name="T20" fmla="*/ 96 w 244"/>
                <a:gd name="T21" fmla="*/ 2 h 8"/>
                <a:gd name="T22" fmla="*/ 111 w 244"/>
                <a:gd name="T23" fmla="*/ 1 h 8"/>
                <a:gd name="T24" fmla="*/ 0 w 244"/>
                <a:gd name="T25" fmla="*/ 5 h 8"/>
                <a:gd name="T26" fmla="*/ 21 w 244"/>
                <a:gd name="T2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4" h="8">
                  <a:moveTo>
                    <a:pt x="21" y="5"/>
                  </a:moveTo>
                  <a:lnTo>
                    <a:pt x="21" y="5"/>
                  </a:lnTo>
                  <a:cubicBezTo>
                    <a:pt x="42" y="5"/>
                    <a:pt x="59" y="7"/>
                    <a:pt x="52" y="7"/>
                  </a:cubicBezTo>
                  <a:cubicBezTo>
                    <a:pt x="94" y="6"/>
                    <a:pt x="94" y="8"/>
                    <a:pt x="100" y="5"/>
                  </a:cubicBezTo>
                  <a:cubicBezTo>
                    <a:pt x="127" y="4"/>
                    <a:pt x="155" y="6"/>
                    <a:pt x="125" y="7"/>
                  </a:cubicBezTo>
                  <a:lnTo>
                    <a:pt x="202" y="6"/>
                  </a:lnTo>
                  <a:lnTo>
                    <a:pt x="156" y="5"/>
                  </a:lnTo>
                  <a:cubicBezTo>
                    <a:pt x="168" y="2"/>
                    <a:pt x="230" y="6"/>
                    <a:pt x="244" y="3"/>
                  </a:cubicBezTo>
                  <a:lnTo>
                    <a:pt x="161" y="3"/>
                  </a:lnTo>
                  <a:lnTo>
                    <a:pt x="165" y="2"/>
                  </a:lnTo>
                  <a:cubicBezTo>
                    <a:pt x="146" y="3"/>
                    <a:pt x="109" y="2"/>
                    <a:pt x="96" y="2"/>
                  </a:cubicBezTo>
                  <a:cubicBezTo>
                    <a:pt x="98" y="1"/>
                    <a:pt x="97" y="1"/>
                    <a:pt x="111" y="1"/>
                  </a:cubicBezTo>
                  <a:cubicBezTo>
                    <a:pt x="10" y="0"/>
                    <a:pt x="84" y="5"/>
                    <a:pt x="0" y="5"/>
                  </a:cubicBezTo>
                  <a:cubicBezTo>
                    <a:pt x="5" y="5"/>
                    <a:pt x="12" y="5"/>
                    <a:pt x="21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58" name="Freeform 6"/>
            <p:cNvSpPr>
              <a:spLocks/>
            </p:cNvSpPr>
            <p:nvPr/>
          </p:nvSpPr>
          <p:spPr bwMode="invGray">
            <a:xfrm>
              <a:off x="12380913" y="2755900"/>
              <a:ext cx="461963" cy="26987"/>
            </a:xfrm>
            <a:custGeom>
              <a:avLst/>
              <a:gdLst>
                <a:gd name="T0" fmla="*/ 162 w 241"/>
                <a:gd name="T1" fmla="*/ 4 h 12"/>
                <a:gd name="T2" fmla="*/ 162 w 241"/>
                <a:gd name="T3" fmla="*/ 4 h 12"/>
                <a:gd name="T4" fmla="*/ 127 w 241"/>
                <a:gd name="T5" fmla="*/ 7 h 12"/>
                <a:gd name="T6" fmla="*/ 68 w 241"/>
                <a:gd name="T7" fmla="*/ 6 h 12"/>
                <a:gd name="T8" fmla="*/ 53 w 241"/>
                <a:gd name="T9" fmla="*/ 9 h 12"/>
                <a:gd name="T10" fmla="*/ 79 w 241"/>
                <a:gd name="T11" fmla="*/ 9 h 12"/>
                <a:gd name="T12" fmla="*/ 18 w 241"/>
                <a:gd name="T13" fmla="*/ 11 h 12"/>
                <a:gd name="T14" fmla="*/ 101 w 241"/>
                <a:gd name="T15" fmla="*/ 10 h 12"/>
                <a:gd name="T16" fmla="*/ 195 w 241"/>
                <a:gd name="T17" fmla="*/ 12 h 12"/>
                <a:gd name="T18" fmla="*/ 226 w 241"/>
                <a:gd name="T19" fmla="*/ 11 h 12"/>
                <a:gd name="T20" fmla="*/ 215 w 241"/>
                <a:gd name="T21" fmla="*/ 11 h 12"/>
                <a:gd name="T22" fmla="*/ 213 w 241"/>
                <a:gd name="T23" fmla="*/ 7 h 12"/>
                <a:gd name="T24" fmla="*/ 172 w 241"/>
                <a:gd name="T25" fmla="*/ 7 h 12"/>
                <a:gd name="T26" fmla="*/ 241 w 241"/>
                <a:gd name="T27" fmla="*/ 4 h 12"/>
                <a:gd name="T28" fmla="*/ 123 w 241"/>
                <a:gd name="T29" fmla="*/ 0 h 12"/>
                <a:gd name="T30" fmla="*/ 162 w 241"/>
                <a:gd name="T31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1" h="12">
                  <a:moveTo>
                    <a:pt x="162" y="4"/>
                  </a:moveTo>
                  <a:lnTo>
                    <a:pt x="162" y="4"/>
                  </a:lnTo>
                  <a:lnTo>
                    <a:pt x="127" y="7"/>
                  </a:lnTo>
                  <a:lnTo>
                    <a:pt x="68" y="6"/>
                  </a:lnTo>
                  <a:cubicBezTo>
                    <a:pt x="67" y="7"/>
                    <a:pt x="24" y="8"/>
                    <a:pt x="53" y="9"/>
                  </a:cubicBezTo>
                  <a:cubicBezTo>
                    <a:pt x="59" y="9"/>
                    <a:pt x="70" y="8"/>
                    <a:pt x="79" y="9"/>
                  </a:cubicBezTo>
                  <a:cubicBezTo>
                    <a:pt x="73" y="11"/>
                    <a:pt x="0" y="9"/>
                    <a:pt x="18" y="11"/>
                  </a:cubicBezTo>
                  <a:cubicBezTo>
                    <a:pt x="65" y="11"/>
                    <a:pt x="72" y="12"/>
                    <a:pt x="101" y="10"/>
                  </a:cubicBezTo>
                  <a:cubicBezTo>
                    <a:pt x="144" y="11"/>
                    <a:pt x="175" y="11"/>
                    <a:pt x="195" y="12"/>
                  </a:cubicBezTo>
                  <a:cubicBezTo>
                    <a:pt x="208" y="12"/>
                    <a:pt x="209" y="11"/>
                    <a:pt x="226" y="11"/>
                  </a:cubicBezTo>
                  <a:lnTo>
                    <a:pt x="215" y="11"/>
                  </a:lnTo>
                  <a:lnTo>
                    <a:pt x="213" y="7"/>
                  </a:lnTo>
                  <a:cubicBezTo>
                    <a:pt x="199" y="8"/>
                    <a:pt x="187" y="7"/>
                    <a:pt x="172" y="7"/>
                  </a:cubicBezTo>
                  <a:lnTo>
                    <a:pt x="241" y="4"/>
                  </a:lnTo>
                  <a:cubicBezTo>
                    <a:pt x="219" y="1"/>
                    <a:pt x="151" y="2"/>
                    <a:pt x="123" y="0"/>
                  </a:cubicBezTo>
                  <a:cubicBezTo>
                    <a:pt x="157" y="4"/>
                    <a:pt x="96" y="2"/>
                    <a:pt x="162" y="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59" name="Freeform 7"/>
            <p:cNvSpPr>
              <a:spLocks/>
            </p:cNvSpPr>
            <p:nvPr/>
          </p:nvSpPr>
          <p:spPr bwMode="invGray">
            <a:xfrm>
              <a:off x="12814300" y="2779713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0" name="Freeform 8"/>
            <p:cNvSpPr>
              <a:spLocks/>
            </p:cNvSpPr>
            <p:nvPr/>
          </p:nvSpPr>
          <p:spPr bwMode="invGray">
            <a:xfrm>
              <a:off x="2738437" y="2795588"/>
              <a:ext cx="425450" cy="15875"/>
            </a:xfrm>
            <a:custGeom>
              <a:avLst/>
              <a:gdLst>
                <a:gd name="T0" fmla="*/ 77 w 222"/>
                <a:gd name="T1" fmla="*/ 5 h 7"/>
                <a:gd name="T2" fmla="*/ 77 w 222"/>
                <a:gd name="T3" fmla="*/ 5 h 7"/>
                <a:gd name="T4" fmla="*/ 56 w 222"/>
                <a:gd name="T5" fmla="*/ 6 h 7"/>
                <a:gd name="T6" fmla="*/ 222 w 222"/>
                <a:gd name="T7" fmla="*/ 5 h 7"/>
                <a:gd name="T8" fmla="*/ 200 w 222"/>
                <a:gd name="T9" fmla="*/ 3 h 7"/>
                <a:gd name="T10" fmla="*/ 137 w 222"/>
                <a:gd name="T11" fmla="*/ 4 h 7"/>
                <a:gd name="T12" fmla="*/ 149 w 222"/>
                <a:gd name="T13" fmla="*/ 3 h 7"/>
                <a:gd name="T14" fmla="*/ 109 w 222"/>
                <a:gd name="T15" fmla="*/ 0 h 7"/>
                <a:gd name="T16" fmla="*/ 106 w 222"/>
                <a:gd name="T17" fmla="*/ 0 h 7"/>
                <a:gd name="T18" fmla="*/ 0 w 222"/>
                <a:gd name="T19" fmla="*/ 7 h 7"/>
                <a:gd name="T20" fmla="*/ 77 w 222"/>
                <a:gd name="T21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2" h="7">
                  <a:moveTo>
                    <a:pt x="77" y="5"/>
                  </a:moveTo>
                  <a:lnTo>
                    <a:pt x="77" y="5"/>
                  </a:lnTo>
                  <a:cubicBezTo>
                    <a:pt x="62" y="5"/>
                    <a:pt x="58" y="5"/>
                    <a:pt x="56" y="6"/>
                  </a:cubicBezTo>
                  <a:lnTo>
                    <a:pt x="222" y="5"/>
                  </a:lnTo>
                  <a:cubicBezTo>
                    <a:pt x="216" y="5"/>
                    <a:pt x="169" y="4"/>
                    <a:pt x="200" y="3"/>
                  </a:cubicBezTo>
                  <a:cubicBezTo>
                    <a:pt x="186" y="2"/>
                    <a:pt x="143" y="3"/>
                    <a:pt x="137" y="4"/>
                  </a:cubicBezTo>
                  <a:lnTo>
                    <a:pt x="149" y="3"/>
                  </a:lnTo>
                  <a:cubicBezTo>
                    <a:pt x="110" y="5"/>
                    <a:pt x="84" y="1"/>
                    <a:pt x="109" y="0"/>
                  </a:cubicBezTo>
                  <a:lnTo>
                    <a:pt x="106" y="0"/>
                  </a:lnTo>
                  <a:lnTo>
                    <a:pt x="0" y="7"/>
                  </a:lnTo>
                  <a:cubicBezTo>
                    <a:pt x="39" y="7"/>
                    <a:pt x="30" y="5"/>
                    <a:pt x="77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1" name="Freeform 9"/>
            <p:cNvSpPr>
              <a:spLocks/>
            </p:cNvSpPr>
            <p:nvPr/>
          </p:nvSpPr>
          <p:spPr bwMode="invGray">
            <a:xfrm>
              <a:off x="-3646488" y="2800350"/>
              <a:ext cx="46038" cy="3175"/>
            </a:xfrm>
            <a:custGeom>
              <a:avLst/>
              <a:gdLst>
                <a:gd name="T0" fmla="*/ 0 w 24"/>
                <a:gd name="T1" fmla="*/ 1 h 1"/>
                <a:gd name="T2" fmla="*/ 0 w 24"/>
                <a:gd name="T3" fmla="*/ 1 h 1"/>
                <a:gd name="T4" fmla="*/ 21 w 24"/>
                <a:gd name="T5" fmla="*/ 0 h 1"/>
                <a:gd name="T6" fmla="*/ 0 w 2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">
                  <a:moveTo>
                    <a:pt x="0" y="1"/>
                  </a:moveTo>
                  <a:lnTo>
                    <a:pt x="0" y="1"/>
                  </a:lnTo>
                  <a:cubicBezTo>
                    <a:pt x="21" y="0"/>
                    <a:pt x="24" y="0"/>
                    <a:pt x="2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2" name="Freeform 10"/>
            <p:cNvSpPr>
              <a:spLocks/>
            </p:cNvSpPr>
            <p:nvPr/>
          </p:nvSpPr>
          <p:spPr bwMode="invGray">
            <a:xfrm>
              <a:off x="2627312" y="2816225"/>
              <a:ext cx="63500" cy="4762"/>
            </a:xfrm>
            <a:custGeom>
              <a:avLst/>
              <a:gdLst>
                <a:gd name="T0" fmla="*/ 33 w 33"/>
                <a:gd name="T1" fmla="*/ 0 h 2"/>
                <a:gd name="T2" fmla="*/ 33 w 33"/>
                <a:gd name="T3" fmla="*/ 0 h 2"/>
                <a:gd name="T4" fmla="*/ 0 w 33"/>
                <a:gd name="T5" fmla="*/ 2 h 2"/>
                <a:gd name="T6" fmla="*/ 33 w 3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2">
                  <a:moveTo>
                    <a:pt x="33" y="0"/>
                  </a:moveTo>
                  <a:lnTo>
                    <a:pt x="33" y="0"/>
                  </a:lnTo>
                  <a:lnTo>
                    <a:pt x="0" y="2"/>
                  </a:lnTo>
                  <a:cubicBezTo>
                    <a:pt x="14" y="1"/>
                    <a:pt x="25" y="1"/>
                    <a:pt x="3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3" name="Freeform 11"/>
            <p:cNvSpPr>
              <a:spLocks/>
            </p:cNvSpPr>
            <p:nvPr/>
          </p:nvSpPr>
          <p:spPr bwMode="invGray">
            <a:xfrm>
              <a:off x="3103562" y="2741613"/>
              <a:ext cx="28575" cy="3175"/>
            </a:xfrm>
            <a:custGeom>
              <a:avLst/>
              <a:gdLst>
                <a:gd name="T0" fmla="*/ 15 w 15"/>
                <a:gd name="T1" fmla="*/ 0 h 1"/>
                <a:gd name="T2" fmla="*/ 15 w 15"/>
                <a:gd name="T3" fmla="*/ 0 h 1"/>
                <a:gd name="T4" fmla="*/ 15 w 15"/>
                <a:gd name="T5" fmla="*/ 0 h 1"/>
                <a:gd name="T6" fmla="*/ 0 w 15"/>
                <a:gd name="T7" fmla="*/ 1 h 1"/>
                <a:gd name="T8" fmla="*/ 0 w 15"/>
                <a:gd name="T9" fmla="*/ 1 h 1"/>
                <a:gd name="T10" fmla="*/ 15 w 15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">
                  <a:moveTo>
                    <a:pt x="15" y="0"/>
                  </a:moveTo>
                  <a:lnTo>
                    <a:pt x="15" y="0"/>
                  </a:lnTo>
                  <a:cubicBezTo>
                    <a:pt x="15" y="0"/>
                    <a:pt x="15" y="0"/>
                    <a:pt x="15" y="0"/>
                  </a:cubicBezTo>
                  <a:lnTo>
                    <a:pt x="0" y="1"/>
                  </a:lnTo>
                  <a:lnTo>
                    <a:pt x="0" y="1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4" name="Freeform 12"/>
            <p:cNvSpPr>
              <a:spLocks/>
            </p:cNvSpPr>
            <p:nvPr/>
          </p:nvSpPr>
          <p:spPr bwMode="invGray">
            <a:xfrm>
              <a:off x="1227137" y="2836863"/>
              <a:ext cx="20638" cy="0"/>
            </a:xfrm>
            <a:custGeom>
              <a:avLst/>
              <a:gdLst>
                <a:gd name="T0" fmla="*/ 11 w 11"/>
                <a:gd name="T1" fmla="*/ 11 w 11"/>
                <a:gd name="T2" fmla="*/ 0 w 11"/>
                <a:gd name="T3" fmla="*/ 11 w 1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1">
                  <a:moveTo>
                    <a:pt x="11" y="0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5" name="Freeform 13"/>
            <p:cNvSpPr>
              <a:spLocks/>
            </p:cNvSpPr>
            <p:nvPr/>
          </p:nvSpPr>
          <p:spPr bwMode="invGray">
            <a:xfrm>
              <a:off x="3660775" y="2713038"/>
              <a:ext cx="331788" cy="20637"/>
            </a:xfrm>
            <a:custGeom>
              <a:avLst/>
              <a:gdLst>
                <a:gd name="T0" fmla="*/ 173 w 173"/>
                <a:gd name="T1" fmla="*/ 0 h 9"/>
                <a:gd name="T2" fmla="*/ 173 w 173"/>
                <a:gd name="T3" fmla="*/ 0 h 9"/>
                <a:gd name="T4" fmla="*/ 99 w 173"/>
                <a:gd name="T5" fmla="*/ 2 h 9"/>
                <a:gd name="T6" fmla="*/ 89 w 173"/>
                <a:gd name="T7" fmla="*/ 1 h 9"/>
                <a:gd name="T8" fmla="*/ 64 w 173"/>
                <a:gd name="T9" fmla="*/ 2 h 9"/>
                <a:gd name="T10" fmla="*/ 79 w 173"/>
                <a:gd name="T11" fmla="*/ 2 h 9"/>
                <a:gd name="T12" fmla="*/ 0 w 173"/>
                <a:gd name="T13" fmla="*/ 8 h 9"/>
                <a:gd name="T14" fmla="*/ 78 w 173"/>
                <a:gd name="T15" fmla="*/ 7 h 9"/>
                <a:gd name="T16" fmla="*/ 98 w 173"/>
                <a:gd name="T17" fmla="*/ 6 h 9"/>
                <a:gd name="T18" fmla="*/ 159 w 173"/>
                <a:gd name="T19" fmla="*/ 2 h 9"/>
                <a:gd name="T20" fmla="*/ 173 w 173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3" h="9">
                  <a:moveTo>
                    <a:pt x="173" y="0"/>
                  </a:moveTo>
                  <a:lnTo>
                    <a:pt x="173" y="0"/>
                  </a:lnTo>
                  <a:lnTo>
                    <a:pt x="99" y="2"/>
                  </a:lnTo>
                  <a:cubicBezTo>
                    <a:pt x="109" y="2"/>
                    <a:pt x="74" y="2"/>
                    <a:pt x="89" y="1"/>
                  </a:cubicBezTo>
                  <a:cubicBezTo>
                    <a:pt x="84" y="1"/>
                    <a:pt x="57" y="1"/>
                    <a:pt x="64" y="2"/>
                  </a:cubicBezTo>
                  <a:lnTo>
                    <a:pt x="79" y="2"/>
                  </a:lnTo>
                  <a:cubicBezTo>
                    <a:pt x="41" y="5"/>
                    <a:pt x="64" y="6"/>
                    <a:pt x="0" y="8"/>
                  </a:cubicBezTo>
                  <a:cubicBezTo>
                    <a:pt x="40" y="9"/>
                    <a:pt x="57" y="8"/>
                    <a:pt x="78" y="7"/>
                  </a:cubicBezTo>
                  <a:lnTo>
                    <a:pt x="98" y="6"/>
                  </a:lnTo>
                  <a:lnTo>
                    <a:pt x="159" y="2"/>
                  </a:lnTo>
                  <a:lnTo>
                    <a:pt x="17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6" name="Freeform 14"/>
            <p:cNvSpPr>
              <a:spLocks/>
            </p:cNvSpPr>
            <p:nvPr/>
          </p:nvSpPr>
          <p:spPr bwMode="invGray">
            <a:xfrm>
              <a:off x="-1674813" y="2768600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7" name="Freeform 15"/>
            <p:cNvSpPr>
              <a:spLocks/>
            </p:cNvSpPr>
            <p:nvPr/>
          </p:nvSpPr>
          <p:spPr bwMode="invGray">
            <a:xfrm>
              <a:off x="-1673225" y="2767013"/>
              <a:ext cx="36513" cy="1587"/>
            </a:xfrm>
            <a:custGeom>
              <a:avLst/>
              <a:gdLst>
                <a:gd name="T0" fmla="*/ 3 w 19"/>
                <a:gd name="T1" fmla="*/ 0 h 1"/>
                <a:gd name="T2" fmla="*/ 3 w 19"/>
                <a:gd name="T3" fmla="*/ 0 h 1"/>
                <a:gd name="T4" fmla="*/ 0 w 19"/>
                <a:gd name="T5" fmla="*/ 1 h 1"/>
                <a:gd name="T6" fmla="*/ 3 w 1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">
                  <a:moveTo>
                    <a:pt x="3" y="0"/>
                  </a:moveTo>
                  <a:lnTo>
                    <a:pt x="3" y="0"/>
                  </a:lnTo>
                  <a:lnTo>
                    <a:pt x="0" y="1"/>
                  </a:lnTo>
                  <a:cubicBezTo>
                    <a:pt x="4" y="0"/>
                    <a:pt x="19" y="0"/>
                    <a:pt x="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8" name="Freeform 16"/>
            <p:cNvSpPr>
              <a:spLocks/>
            </p:cNvSpPr>
            <p:nvPr/>
          </p:nvSpPr>
          <p:spPr bwMode="invGray">
            <a:xfrm>
              <a:off x="2690812" y="2811463"/>
              <a:ext cx="47625" cy="4762"/>
            </a:xfrm>
            <a:custGeom>
              <a:avLst/>
              <a:gdLst>
                <a:gd name="T0" fmla="*/ 13 w 25"/>
                <a:gd name="T1" fmla="*/ 0 h 2"/>
                <a:gd name="T2" fmla="*/ 13 w 25"/>
                <a:gd name="T3" fmla="*/ 0 h 2"/>
                <a:gd name="T4" fmla="*/ 0 w 25"/>
                <a:gd name="T5" fmla="*/ 2 h 2"/>
                <a:gd name="T6" fmla="*/ 25 w 25"/>
                <a:gd name="T7" fmla="*/ 0 h 2"/>
                <a:gd name="T8" fmla="*/ 13 w 25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">
                  <a:moveTo>
                    <a:pt x="13" y="0"/>
                  </a:moveTo>
                  <a:lnTo>
                    <a:pt x="13" y="0"/>
                  </a:lnTo>
                  <a:cubicBezTo>
                    <a:pt x="12" y="0"/>
                    <a:pt x="7" y="1"/>
                    <a:pt x="0" y="2"/>
                  </a:cubicBezTo>
                  <a:lnTo>
                    <a:pt x="25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9" name="Freeform 17"/>
            <p:cNvSpPr>
              <a:spLocks/>
            </p:cNvSpPr>
            <p:nvPr/>
          </p:nvSpPr>
          <p:spPr bwMode="invGray">
            <a:xfrm>
              <a:off x="2822575" y="2794000"/>
              <a:ext cx="163513" cy="4762"/>
            </a:xfrm>
            <a:custGeom>
              <a:avLst/>
              <a:gdLst>
                <a:gd name="T0" fmla="*/ 0 w 85"/>
                <a:gd name="T1" fmla="*/ 2 h 2"/>
                <a:gd name="T2" fmla="*/ 0 w 85"/>
                <a:gd name="T3" fmla="*/ 2 h 2"/>
                <a:gd name="T4" fmla="*/ 62 w 85"/>
                <a:gd name="T5" fmla="*/ 1 h 2"/>
                <a:gd name="T6" fmla="*/ 85 w 85"/>
                <a:gd name="T7" fmla="*/ 0 h 2"/>
                <a:gd name="T8" fmla="*/ 0 w 85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2">
                  <a:moveTo>
                    <a:pt x="0" y="2"/>
                  </a:moveTo>
                  <a:lnTo>
                    <a:pt x="0" y="2"/>
                  </a:lnTo>
                  <a:lnTo>
                    <a:pt x="62" y="1"/>
                  </a:lnTo>
                  <a:lnTo>
                    <a:pt x="85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0" name="Freeform 18"/>
            <p:cNvSpPr>
              <a:spLocks/>
            </p:cNvSpPr>
            <p:nvPr/>
          </p:nvSpPr>
          <p:spPr bwMode="invGray">
            <a:xfrm>
              <a:off x="715962" y="2809875"/>
              <a:ext cx="1911350" cy="50800"/>
            </a:xfrm>
            <a:custGeom>
              <a:avLst/>
              <a:gdLst>
                <a:gd name="T0" fmla="*/ 375 w 996"/>
                <a:gd name="T1" fmla="*/ 13 h 23"/>
                <a:gd name="T2" fmla="*/ 375 w 996"/>
                <a:gd name="T3" fmla="*/ 13 h 23"/>
                <a:gd name="T4" fmla="*/ 348 w 996"/>
                <a:gd name="T5" fmla="*/ 9 h 23"/>
                <a:gd name="T6" fmla="*/ 277 w 996"/>
                <a:gd name="T7" fmla="*/ 12 h 23"/>
                <a:gd name="T8" fmla="*/ 366 w 996"/>
                <a:gd name="T9" fmla="*/ 16 h 23"/>
                <a:gd name="T10" fmla="*/ 257 w 996"/>
                <a:gd name="T11" fmla="*/ 19 h 23"/>
                <a:gd name="T12" fmla="*/ 301 w 996"/>
                <a:gd name="T13" fmla="*/ 14 h 23"/>
                <a:gd name="T14" fmla="*/ 249 w 996"/>
                <a:gd name="T15" fmla="*/ 16 h 23"/>
                <a:gd name="T16" fmla="*/ 76 w 996"/>
                <a:gd name="T17" fmla="*/ 16 h 23"/>
                <a:gd name="T18" fmla="*/ 5 w 996"/>
                <a:gd name="T19" fmla="*/ 20 h 23"/>
                <a:gd name="T20" fmla="*/ 93 w 996"/>
                <a:gd name="T21" fmla="*/ 23 h 23"/>
                <a:gd name="T22" fmla="*/ 84 w 996"/>
                <a:gd name="T23" fmla="*/ 22 h 23"/>
                <a:gd name="T24" fmla="*/ 125 w 996"/>
                <a:gd name="T25" fmla="*/ 23 h 23"/>
                <a:gd name="T26" fmla="*/ 151 w 996"/>
                <a:gd name="T27" fmla="*/ 20 h 23"/>
                <a:gd name="T28" fmla="*/ 191 w 996"/>
                <a:gd name="T29" fmla="*/ 20 h 23"/>
                <a:gd name="T30" fmla="*/ 168 w 996"/>
                <a:gd name="T31" fmla="*/ 21 h 23"/>
                <a:gd name="T32" fmla="*/ 264 w 996"/>
                <a:gd name="T33" fmla="*/ 20 h 23"/>
                <a:gd name="T34" fmla="*/ 252 w 996"/>
                <a:gd name="T35" fmla="*/ 22 h 23"/>
                <a:gd name="T36" fmla="*/ 371 w 996"/>
                <a:gd name="T37" fmla="*/ 18 h 23"/>
                <a:gd name="T38" fmla="*/ 341 w 996"/>
                <a:gd name="T39" fmla="*/ 21 h 23"/>
                <a:gd name="T40" fmla="*/ 539 w 996"/>
                <a:gd name="T41" fmla="*/ 20 h 23"/>
                <a:gd name="T42" fmla="*/ 527 w 996"/>
                <a:gd name="T43" fmla="*/ 19 h 23"/>
                <a:gd name="T44" fmla="*/ 575 w 996"/>
                <a:gd name="T45" fmla="*/ 21 h 23"/>
                <a:gd name="T46" fmla="*/ 766 w 996"/>
                <a:gd name="T47" fmla="*/ 20 h 23"/>
                <a:gd name="T48" fmla="*/ 996 w 996"/>
                <a:gd name="T49" fmla="*/ 5 h 23"/>
                <a:gd name="T50" fmla="*/ 969 w 996"/>
                <a:gd name="T51" fmla="*/ 6 h 23"/>
                <a:gd name="T52" fmla="*/ 973 w 996"/>
                <a:gd name="T53" fmla="*/ 1 h 23"/>
                <a:gd name="T54" fmla="*/ 897 w 996"/>
                <a:gd name="T55" fmla="*/ 5 h 23"/>
                <a:gd name="T56" fmla="*/ 872 w 996"/>
                <a:gd name="T57" fmla="*/ 0 h 23"/>
                <a:gd name="T58" fmla="*/ 535 w 996"/>
                <a:gd name="T59" fmla="*/ 14 h 23"/>
                <a:gd name="T60" fmla="*/ 389 w 996"/>
                <a:gd name="T61" fmla="*/ 13 h 23"/>
                <a:gd name="T62" fmla="*/ 476 w 996"/>
                <a:gd name="T63" fmla="*/ 9 h 23"/>
                <a:gd name="T64" fmla="*/ 387 w 996"/>
                <a:gd name="T65" fmla="*/ 9 h 23"/>
                <a:gd name="T66" fmla="*/ 375 w 996"/>
                <a:gd name="T67" fmla="*/ 1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96" h="23">
                  <a:moveTo>
                    <a:pt x="375" y="13"/>
                  </a:moveTo>
                  <a:lnTo>
                    <a:pt x="375" y="13"/>
                  </a:lnTo>
                  <a:cubicBezTo>
                    <a:pt x="247" y="14"/>
                    <a:pt x="407" y="10"/>
                    <a:pt x="348" y="9"/>
                  </a:cubicBezTo>
                  <a:cubicBezTo>
                    <a:pt x="312" y="10"/>
                    <a:pt x="299" y="11"/>
                    <a:pt x="277" y="12"/>
                  </a:cubicBezTo>
                  <a:cubicBezTo>
                    <a:pt x="379" y="10"/>
                    <a:pt x="263" y="17"/>
                    <a:pt x="366" y="16"/>
                  </a:cubicBezTo>
                  <a:cubicBezTo>
                    <a:pt x="352" y="19"/>
                    <a:pt x="292" y="19"/>
                    <a:pt x="257" y="19"/>
                  </a:cubicBezTo>
                  <a:cubicBezTo>
                    <a:pt x="218" y="16"/>
                    <a:pt x="292" y="17"/>
                    <a:pt x="301" y="14"/>
                  </a:cubicBezTo>
                  <a:cubicBezTo>
                    <a:pt x="259" y="14"/>
                    <a:pt x="267" y="15"/>
                    <a:pt x="249" y="16"/>
                  </a:cubicBezTo>
                  <a:cubicBezTo>
                    <a:pt x="184" y="16"/>
                    <a:pt x="115" y="20"/>
                    <a:pt x="76" y="16"/>
                  </a:cubicBezTo>
                  <a:cubicBezTo>
                    <a:pt x="29" y="17"/>
                    <a:pt x="32" y="18"/>
                    <a:pt x="5" y="20"/>
                  </a:cubicBezTo>
                  <a:cubicBezTo>
                    <a:pt x="0" y="23"/>
                    <a:pt x="75" y="21"/>
                    <a:pt x="93" y="23"/>
                  </a:cubicBezTo>
                  <a:cubicBezTo>
                    <a:pt x="89" y="23"/>
                    <a:pt x="82" y="23"/>
                    <a:pt x="84" y="22"/>
                  </a:cubicBezTo>
                  <a:lnTo>
                    <a:pt x="125" y="23"/>
                  </a:lnTo>
                  <a:cubicBezTo>
                    <a:pt x="86" y="22"/>
                    <a:pt x="130" y="20"/>
                    <a:pt x="151" y="20"/>
                  </a:cubicBezTo>
                  <a:cubicBezTo>
                    <a:pt x="165" y="20"/>
                    <a:pt x="195" y="19"/>
                    <a:pt x="191" y="20"/>
                  </a:cubicBezTo>
                  <a:lnTo>
                    <a:pt x="168" y="21"/>
                  </a:lnTo>
                  <a:cubicBezTo>
                    <a:pt x="198" y="22"/>
                    <a:pt x="233" y="19"/>
                    <a:pt x="264" y="20"/>
                  </a:cubicBezTo>
                  <a:cubicBezTo>
                    <a:pt x="265" y="21"/>
                    <a:pt x="254" y="21"/>
                    <a:pt x="252" y="22"/>
                  </a:cubicBezTo>
                  <a:cubicBezTo>
                    <a:pt x="286" y="20"/>
                    <a:pt x="320" y="20"/>
                    <a:pt x="371" y="18"/>
                  </a:cubicBezTo>
                  <a:lnTo>
                    <a:pt x="341" y="21"/>
                  </a:lnTo>
                  <a:cubicBezTo>
                    <a:pt x="382" y="18"/>
                    <a:pt x="475" y="19"/>
                    <a:pt x="539" y="20"/>
                  </a:cubicBezTo>
                  <a:cubicBezTo>
                    <a:pt x="532" y="20"/>
                    <a:pt x="519" y="19"/>
                    <a:pt x="527" y="19"/>
                  </a:cubicBezTo>
                  <a:cubicBezTo>
                    <a:pt x="564" y="18"/>
                    <a:pt x="593" y="20"/>
                    <a:pt x="575" y="21"/>
                  </a:cubicBezTo>
                  <a:cubicBezTo>
                    <a:pt x="612" y="19"/>
                    <a:pt x="716" y="23"/>
                    <a:pt x="766" y="20"/>
                  </a:cubicBezTo>
                  <a:lnTo>
                    <a:pt x="996" y="5"/>
                  </a:lnTo>
                  <a:cubicBezTo>
                    <a:pt x="988" y="5"/>
                    <a:pt x="978" y="6"/>
                    <a:pt x="969" y="6"/>
                  </a:cubicBezTo>
                  <a:cubicBezTo>
                    <a:pt x="948" y="3"/>
                    <a:pt x="937" y="4"/>
                    <a:pt x="973" y="1"/>
                  </a:cubicBezTo>
                  <a:cubicBezTo>
                    <a:pt x="937" y="3"/>
                    <a:pt x="951" y="5"/>
                    <a:pt x="897" y="5"/>
                  </a:cubicBezTo>
                  <a:cubicBezTo>
                    <a:pt x="918" y="3"/>
                    <a:pt x="924" y="0"/>
                    <a:pt x="872" y="0"/>
                  </a:cubicBezTo>
                  <a:cubicBezTo>
                    <a:pt x="742" y="3"/>
                    <a:pt x="656" y="10"/>
                    <a:pt x="535" y="14"/>
                  </a:cubicBezTo>
                  <a:cubicBezTo>
                    <a:pt x="530" y="12"/>
                    <a:pt x="435" y="13"/>
                    <a:pt x="389" y="13"/>
                  </a:cubicBezTo>
                  <a:cubicBezTo>
                    <a:pt x="406" y="11"/>
                    <a:pt x="441" y="10"/>
                    <a:pt x="476" y="9"/>
                  </a:cubicBezTo>
                  <a:lnTo>
                    <a:pt x="387" y="9"/>
                  </a:lnTo>
                  <a:lnTo>
                    <a:pt x="375" y="1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1" name="Freeform 19"/>
            <p:cNvSpPr>
              <a:spLocks/>
            </p:cNvSpPr>
            <p:nvPr/>
          </p:nvSpPr>
          <p:spPr bwMode="invGray">
            <a:xfrm>
              <a:off x="1995487" y="2822575"/>
              <a:ext cx="20638" cy="0"/>
            </a:xfrm>
            <a:custGeom>
              <a:avLst/>
              <a:gdLst>
                <a:gd name="T0" fmla="*/ 10 w 10"/>
                <a:gd name="T1" fmla="*/ 10 w 10"/>
                <a:gd name="T2" fmla="*/ 0 w 10"/>
                <a:gd name="T3" fmla="*/ 10 w 1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0">
                  <a:moveTo>
                    <a:pt x="10" y="0"/>
                  </a:moveTo>
                  <a:lnTo>
                    <a:pt x="10" y="0"/>
                  </a:lnTo>
                  <a:lnTo>
                    <a:pt x="0" y="0"/>
                  </a:lnTo>
                  <a:cubicBezTo>
                    <a:pt x="1" y="0"/>
                    <a:pt x="4" y="0"/>
                    <a:pt x="1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2" name="Freeform 20"/>
            <p:cNvSpPr>
              <a:spLocks/>
            </p:cNvSpPr>
            <p:nvPr/>
          </p:nvSpPr>
          <p:spPr bwMode="invGray">
            <a:xfrm>
              <a:off x="1630362" y="2830513"/>
              <a:ext cx="22225" cy="0"/>
            </a:xfrm>
            <a:custGeom>
              <a:avLst/>
              <a:gdLst>
                <a:gd name="T0" fmla="*/ 11 w 12"/>
                <a:gd name="T1" fmla="*/ 11 w 12"/>
                <a:gd name="T2" fmla="*/ 12 w 12"/>
                <a:gd name="T3" fmla="*/ 0 w 12"/>
                <a:gd name="T4" fmla="*/ 11 w 1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2">
                  <a:moveTo>
                    <a:pt x="11" y="0"/>
                  </a:moveTo>
                  <a:lnTo>
                    <a:pt x="11" y="0"/>
                  </a:lnTo>
                  <a:cubicBezTo>
                    <a:pt x="12" y="0"/>
                    <a:pt x="11" y="0"/>
                    <a:pt x="12" y="0"/>
                  </a:cubicBez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3" name="Freeform 21"/>
            <p:cNvSpPr>
              <a:spLocks/>
            </p:cNvSpPr>
            <p:nvPr/>
          </p:nvSpPr>
          <p:spPr bwMode="invGray">
            <a:xfrm>
              <a:off x="2651125" y="2798763"/>
              <a:ext cx="46038" cy="1587"/>
            </a:xfrm>
            <a:custGeom>
              <a:avLst/>
              <a:gdLst>
                <a:gd name="T0" fmla="*/ 3 w 24"/>
                <a:gd name="T1" fmla="*/ 1 h 1"/>
                <a:gd name="T2" fmla="*/ 3 w 24"/>
                <a:gd name="T3" fmla="*/ 1 h 1"/>
                <a:gd name="T4" fmla="*/ 24 w 24"/>
                <a:gd name="T5" fmla="*/ 0 h 1"/>
                <a:gd name="T6" fmla="*/ 8 w 24"/>
                <a:gd name="T7" fmla="*/ 1 h 1"/>
                <a:gd name="T8" fmla="*/ 3 w 2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">
                  <a:moveTo>
                    <a:pt x="3" y="1"/>
                  </a:moveTo>
                  <a:lnTo>
                    <a:pt x="3" y="1"/>
                  </a:lnTo>
                  <a:lnTo>
                    <a:pt x="24" y="0"/>
                  </a:lnTo>
                  <a:lnTo>
                    <a:pt x="8" y="1"/>
                  </a:lnTo>
                  <a:cubicBezTo>
                    <a:pt x="2" y="1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4" name="Freeform 22"/>
            <p:cNvSpPr>
              <a:spLocks/>
            </p:cNvSpPr>
            <p:nvPr/>
          </p:nvSpPr>
          <p:spPr bwMode="invGray">
            <a:xfrm>
              <a:off x="2698750" y="2809875"/>
              <a:ext cx="19050" cy="1587"/>
            </a:xfrm>
            <a:custGeom>
              <a:avLst/>
              <a:gdLst>
                <a:gd name="T0" fmla="*/ 4 w 10"/>
                <a:gd name="T1" fmla="*/ 0 h 1"/>
                <a:gd name="T2" fmla="*/ 4 w 10"/>
                <a:gd name="T3" fmla="*/ 0 h 1"/>
                <a:gd name="T4" fmla="*/ 0 w 10"/>
                <a:gd name="T5" fmla="*/ 1 h 1"/>
                <a:gd name="T6" fmla="*/ 9 w 10"/>
                <a:gd name="T7" fmla="*/ 1 h 1"/>
                <a:gd name="T8" fmla="*/ 4 w 1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lnTo>
                    <a:pt x="9" y="1"/>
                  </a:lnTo>
                  <a:cubicBezTo>
                    <a:pt x="10" y="0"/>
                    <a:pt x="9" y="0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5" name="Freeform 23"/>
            <p:cNvSpPr>
              <a:spLocks/>
            </p:cNvSpPr>
            <p:nvPr/>
          </p:nvSpPr>
          <p:spPr bwMode="invGray">
            <a:xfrm>
              <a:off x="469900" y="2800350"/>
              <a:ext cx="23813" cy="3175"/>
            </a:xfrm>
            <a:custGeom>
              <a:avLst/>
              <a:gdLst>
                <a:gd name="T0" fmla="*/ 13 w 13"/>
                <a:gd name="T1" fmla="*/ 0 h 1"/>
                <a:gd name="T2" fmla="*/ 13 w 13"/>
                <a:gd name="T3" fmla="*/ 0 h 1"/>
                <a:gd name="T4" fmla="*/ 0 w 13"/>
                <a:gd name="T5" fmla="*/ 1 h 1"/>
                <a:gd name="T6" fmla="*/ 13 w 1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13" y="0"/>
                  </a:moveTo>
                  <a:lnTo>
                    <a:pt x="13" y="0"/>
                  </a:lnTo>
                  <a:lnTo>
                    <a:pt x="0" y="1"/>
                  </a:lnTo>
                  <a:cubicBezTo>
                    <a:pt x="8" y="1"/>
                    <a:pt x="11" y="1"/>
                    <a:pt x="1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6" name="Freeform 24"/>
            <p:cNvSpPr>
              <a:spLocks/>
            </p:cNvSpPr>
            <p:nvPr/>
          </p:nvSpPr>
          <p:spPr bwMode="invGray">
            <a:xfrm>
              <a:off x="998537" y="2811463"/>
              <a:ext cx="1076325" cy="20637"/>
            </a:xfrm>
            <a:custGeom>
              <a:avLst/>
              <a:gdLst>
                <a:gd name="T0" fmla="*/ 85 w 561"/>
                <a:gd name="T1" fmla="*/ 9 h 9"/>
                <a:gd name="T2" fmla="*/ 85 w 561"/>
                <a:gd name="T3" fmla="*/ 9 h 9"/>
                <a:gd name="T4" fmla="*/ 154 w 561"/>
                <a:gd name="T5" fmla="*/ 6 h 9"/>
                <a:gd name="T6" fmla="*/ 135 w 561"/>
                <a:gd name="T7" fmla="*/ 6 h 9"/>
                <a:gd name="T8" fmla="*/ 314 w 561"/>
                <a:gd name="T9" fmla="*/ 5 h 9"/>
                <a:gd name="T10" fmla="*/ 341 w 561"/>
                <a:gd name="T11" fmla="*/ 8 h 9"/>
                <a:gd name="T12" fmla="*/ 433 w 561"/>
                <a:gd name="T13" fmla="*/ 5 h 9"/>
                <a:gd name="T14" fmla="*/ 520 w 561"/>
                <a:gd name="T15" fmla="*/ 5 h 9"/>
                <a:gd name="T16" fmla="*/ 490 w 561"/>
                <a:gd name="T17" fmla="*/ 3 h 9"/>
                <a:gd name="T18" fmla="*/ 498 w 561"/>
                <a:gd name="T19" fmla="*/ 2 h 9"/>
                <a:gd name="T20" fmla="*/ 395 w 561"/>
                <a:gd name="T21" fmla="*/ 3 h 9"/>
                <a:gd name="T22" fmla="*/ 411 w 561"/>
                <a:gd name="T23" fmla="*/ 1 h 9"/>
                <a:gd name="T24" fmla="*/ 261 w 561"/>
                <a:gd name="T25" fmla="*/ 4 h 9"/>
                <a:gd name="T26" fmla="*/ 210 w 561"/>
                <a:gd name="T27" fmla="*/ 3 h 9"/>
                <a:gd name="T28" fmla="*/ 1 w 561"/>
                <a:gd name="T29" fmla="*/ 7 h 9"/>
                <a:gd name="T30" fmla="*/ 85 w 561"/>
                <a:gd name="T31" fmla="*/ 6 h 9"/>
                <a:gd name="T32" fmla="*/ 85 w 561"/>
                <a:gd name="T3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1" h="9">
                  <a:moveTo>
                    <a:pt x="85" y="9"/>
                  </a:moveTo>
                  <a:lnTo>
                    <a:pt x="85" y="9"/>
                  </a:lnTo>
                  <a:cubicBezTo>
                    <a:pt x="130" y="9"/>
                    <a:pt x="90" y="6"/>
                    <a:pt x="154" y="6"/>
                  </a:cubicBezTo>
                  <a:lnTo>
                    <a:pt x="135" y="6"/>
                  </a:lnTo>
                  <a:cubicBezTo>
                    <a:pt x="180" y="5"/>
                    <a:pt x="260" y="5"/>
                    <a:pt x="314" y="5"/>
                  </a:cubicBezTo>
                  <a:cubicBezTo>
                    <a:pt x="308" y="6"/>
                    <a:pt x="347" y="6"/>
                    <a:pt x="341" y="8"/>
                  </a:cubicBezTo>
                  <a:cubicBezTo>
                    <a:pt x="377" y="8"/>
                    <a:pt x="414" y="7"/>
                    <a:pt x="433" y="5"/>
                  </a:cubicBezTo>
                  <a:cubicBezTo>
                    <a:pt x="456" y="6"/>
                    <a:pt x="491" y="4"/>
                    <a:pt x="520" y="5"/>
                  </a:cubicBezTo>
                  <a:cubicBezTo>
                    <a:pt x="507" y="4"/>
                    <a:pt x="561" y="1"/>
                    <a:pt x="490" y="3"/>
                  </a:cubicBezTo>
                  <a:cubicBezTo>
                    <a:pt x="496" y="3"/>
                    <a:pt x="492" y="2"/>
                    <a:pt x="498" y="2"/>
                  </a:cubicBezTo>
                  <a:cubicBezTo>
                    <a:pt x="452" y="1"/>
                    <a:pt x="434" y="3"/>
                    <a:pt x="395" y="3"/>
                  </a:cubicBezTo>
                  <a:cubicBezTo>
                    <a:pt x="372" y="2"/>
                    <a:pt x="433" y="2"/>
                    <a:pt x="411" y="1"/>
                  </a:cubicBezTo>
                  <a:cubicBezTo>
                    <a:pt x="362" y="2"/>
                    <a:pt x="258" y="0"/>
                    <a:pt x="261" y="4"/>
                  </a:cubicBezTo>
                  <a:cubicBezTo>
                    <a:pt x="225" y="5"/>
                    <a:pt x="220" y="4"/>
                    <a:pt x="210" y="3"/>
                  </a:cubicBezTo>
                  <a:cubicBezTo>
                    <a:pt x="153" y="7"/>
                    <a:pt x="0" y="1"/>
                    <a:pt x="1" y="7"/>
                  </a:cubicBezTo>
                  <a:cubicBezTo>
                    <a:pt x="21" y="7"/>
                    <a:pt x="55" y="7"/>
                    <a:pt x="85" y="6"/>
                  </a:cubicBezTo>
                  <a:lnTo>
                    <a:pt x="85" y="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7" name="Freeform 25"/>
            <p:cNvSpPr>
              <a:spLocks/>
            </p:cNvSpPr>
            <p:nvPr/>
          </p:nvSpPr>
          <p:spPr bwMode="invGray">
            <a:xfrm>
              <a:off x="2495550" y="2803525"/>
              <a:ext cx="17463" cy="0"/>
            </a:xfrm>
            <a:custGeom>
              <a:avLst/>
              <a:gdLst>
                <a:gd name="T0" fmla="*/ 9 w 9"/>
                <a:gd name="T1" fmla="*/ 9 w 9"/>
                <a:gd name="T2" fmla="*/ 0 w 9"/>
                <a:gd name="T3" fmla="*/ 9 w 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9">
                  <a:moveTo>
                    <a:pt x="9" y="0"/>
                  </a:moveTo>
                  <a:lnTo>
                    <a:pt x="9" y="0"/>
                  </a:lnTo>
                  <a:lnTo>
                    <a:pt x="0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8" name="Freeform 26"/>
            <p:cNvSpPr>
              <a:spLocks noEditPoints="1"/>
            </p:cNvSpPr>
            <p:nvPr/>
          </p:nvSpPr>
          <p:spPr bwMode="invGray">
            <a:xfrm>
              <a:off x="2538412" y="2816225"/>
              <a:ext cx="1057275" cy="31750"/>
            </a:xfrm>
            <a:custGeom>
              <a:avLst/>
              <a:gdLst>
                <a:gd name="T0" fmla="*/ 495 w 551"/>
                <a:gd name="T1" fmla="*/ 10 h 14"/>
                <a:gd name="T2" fmla="*/ 495 w 551"/>
                <a:gd name="T3" fmla="*/ 10 h 14"/>
                <a:gd name="T4" fmla="*/ 461 w 551"/>
                <a:gd name="T5" fmla="*/ 9 h 14"/>
                <a:gd name="T6" fmla="*/ 495 w 551"/>
                <a:gd name="T7" fmla="*/ 10 h 14"/>
                <a:gd name="T8" fmla="*/ 551 w 551"/>
                <a:gd name="T9" fmla="*/ 9 h 14"/>
                <a:gd name="T10" fmla="*/ 551 w 551"/>
                <a:gd name="T11" fmla="*/ 9 h 14"/>
                <a:gd name="T12" fmla="*/ 532 w 551"/>
                <a:gd name="T13" fmla="*/ 13 h 14"/>
                <a:gd name="T14" fmla="*/ 294 w 551"/>
                <a:gd name="T15" fmla="*/ 13 h 14"/>
                <a:gd name="T16" fmla="*/ 304 w 551"/>
                <a:gd name="T17" fmla="*/ 12 h 14"/>
                <a:gd name="T18" fmla="*/ 93 w 551"/>
                <a:gd name="T19" fmla="*/ 14 h 14"/>
                <a:gd name="T20" fmla="*/ 38 w 551"/>
                <a:gd name="T21" fmla="*/ 12 h 14"/>
                <a:gd name="T22" fmla="*/ 4 w 551"/>
                <a:gd name="T23" fmla="*/ 12 h 14"/>
                <a:gd name="T24" fmla="*/ 31 w 551"/>
                <a:gd name="T25" fmla="*/ 11 h 14"/>
                <a:gd name="T26" fmla="*/ 16 w 551"/>
                <a:gd name="T27" fmla="*/ 11 h 14"/>
                <a:gd name="T28" fmla="*/ 73 w 551"/>
                <a:gd name="T29" fmla="*/ 6 h 14"/>
                <a:gd name="T30" fmla="*/ 39 w 551"/>
                <a:gd name="T31" fmla="*/ 10 h 14"/>
                <a:gd name="T32" fmla="*/ 62 w 551"/>
                <a:gd name="T33" fmla="*/ 8 h 14"/>
                <a:gd name="T34" fmla="*/ 90 w 551"/>
                <a:gd name="T35" fmla="*/ 10 h 14"/>
                <a:gd name="T36" fmla="*/ 157 w 551"/>
                <a:gd name="T37" fmla="*/ 9 h 14"/>
                <a:gd name="T38" fmla="*/ 193 w 551"/>
                <a:gd name="T39" fmla="*/ 11 h 14"/>
                <a:gd name="T40" fmla="*/ 215 w 551"/>
                <a:gd name="T41" fmla="*/ 8 h 14"/>
                <a:gd name="T42" fmla="*/ 280 w 551"/>
                <a:gd name="T43" fmla="*/ 8 h 14"/>
                <a:gd name="T44" fmla="*/ 373 w 551"/>
                <a:gd name="T45" fmla="*/ 0 h 14"/>
                <a:gd name="T46" fmla="*/ 452 w 551"/>
                <a:gd name="T47" fmla="*/ 6 h 14"/>
                <a:gd name="T48" fmla="*/ 329 w 551"/>
                <a:gd name="T49" fmla="*/ 7 h 14"/>
                <a:gd name="T50" fmla="*/ 282 w 551"/>
                <a:gd name="T51" fmla="*/ 11 h 14"/>
                <a:gd name="T52" fmla="*/ 389 w 551"/>
                <a:gd name="T53" fmla="*/ 9 h 14"/>
                <a:gd name="T54" fmla="*/ 377 w 551"/>
                <a:gd name="T55" fmla="*/ 10 h 14"/>
                <a:gd name="T56" fmla="*/ 494 w 551"/>
                <a:gd name="T57" fmla="*/ 8 h 14"/>
                <a:gd name="T58" fmla="*/ 510 w 551"/>
                <a:gd name="T59" fmla="*/ 9 h 14"/>
                <a:gd name="T60" fmla="*/ 551 w 551"/>
                <a:gd name="T61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1" h="14">
                  <a:moveTo>
                    <a:pt x="495" y="10"/>
                  </a:moveTo>
                  <a:lnTo>
                    <a:pt x="495" y="10"/>
                  </a:lnTo>
                  <a:lnTo>
                    <a:pt x="461" y="9"/>
                  </a:lnTo>
                  <a:cubicBezTo>
                    <a:pt x="469" y="10"/>
                    <a:pt x="482" y="10"/>
                    <a:pt x="495" y="10"/>
                  </a:cubicBezTo>
                  <a:close/>
                  <a:moveTo>
                    <a:pt x="551" y="9"/>
                  </a:moveTo>
                  <a:lnTo>
                    <a:pt x="551" y="9"/>
                  </a:lnTo>
                  <a:lnTo>
                    <a:pt x="532" y="13"/>
                  </a:lnTo>
                  <a:cubicBezTo>
                    <a:pt x="425" y="14"/>
                    <a:pt x="387" y="13"/>
                    <a:pt x="294" y="13"/>
                  </a:cubicBezTo>
                  <a:cubicBezTo>
                    <a:pt x="287" y="12"/>
                    <a:pt x="298" y="12"/>
                    <a:pt x="304" y="12"/>
                  </a:cubicBezTo>
                  <a:cubicBezTo>
                    <a:pt x="238" y="13"/>
                    <a:pt x="140" y="12"/>
                    <a:pt x="93" y="14"/>
                  </a:cubicBezTo>
                  <a:cubicBezTo>
                    <a:pt x="72" y="14"/>
                    <a:pt x="17" y="13"/>
                    <a:pt x="38" y="12"/>
                  </a:cubicBezTo>
                  <a:cubicBezTo>
                    <a:pt x="28" y="12"/>
                    <a:pt x="16" y="12"/>
                    <a:pt x="4" y="12"/>
                  </a:cubicBezTo>
                  <a:cubicBezTo>
                    <a:pt x="1" y="11"/>
                    <a:pt x="30" y="12"/>
                    <a:pt x="31" y="11"/>
                  </a:cubicBezTo>
                  <a:cubicBezTo>
                    <a:pt x="22" y="11"/>
                    <a:pt x="18" y="10"/>
                    <a:pt x="16" y="11"/>
                  </a:cubicBezTo>
                  <a:cubicBezTo>
                    <a:pt x="32" y="10"/>
                    <a:pt x="0" y="6"/>
                    <a:pt x="73" y="6"/>
                  </a:cubicBezTo>
                  <a:cubicBezTo>
                    <a:pt x="101" y="9"/>
                    <a:pt x="22" y="7"/>
                    <a:pt x="39" y="10"/>
                  </a:cubicBezTo>
                  <a:cubicBezTo>
                    <a:pt x="63" y="10"/>
                    <a:pt x="60" y="9"/>
                    <a:pt x="62" y="8"/>
                  </a:cubicBezTo>
                  <a:cubicBezTo>
                    <a:pt x="93" y="8"/>
                    <a:pt x="92" y="9"/>
                    <a:pt x="90" y="10"/>
                  </a:cubicBezTo>
                  <a:cubicBezTo>
                    <a:pt x="102" y="9"/>
                    <a:pt x="141" y="10"/>
                    <a:pt x="157" y="9"/>
                  </a:cubicBezTo>
                  <a:cubicBezTo>
                    <a:pt x="216" y="8"/>
                    <a:pt x="154" y="11"/>
                    <a:pt x="193" y="11"/>
                  </a:cubicBezTo>
                  <a:lnTo>
                    <a:pt x="215" y="8"/>
                  </a:lnTo>
                  <a:lnTo>
                    <a:pt x="280" y="8"/>
                  </a:lnTo>
                  <a:cubicBezTo>
                    <a:pt x="373" y="7"/>
                    <a:pt x="266" y="2"/>
                    <a:pt x="373" y="0"/>
                  </a:cubicBezTo>
                  <a:cubicBezTo>
                    <a:pt x="359" y="2"/>
                    <a:pt x="402" y="5"/>
                    <a:pt x="452" y="6"/>
                  </a:cubicBezTo>
                  <a:cubicBezTo>
                    <a:pt x="422" y="6"/>
                    <a:pt x="367" y="8"/>
                    <a:pt x="329" y="7"/>
                  </a:cubicBezTo>
                  <a:cubicBezTo>
                    <a:pt x="383" y="10"/>
                    <a:pt x="254" y="8"/>
                    <a:pt x="282" y="11"/>
                  </a:cubicBezTo>
                  <a:cubicBezTo>
                    <a:pt x="309" y="9"/>
                    <a:pt x="354" y="9"/>
                    <a:pt x="389" y="9"/>
                  </a:cubicBezTo>
                  <a:lnTo>
                    <a:pt x="377" y="10"/>
                  </a:lnTo>
                  <a:cubicBezTo>
                    <a:pt x="414" y="10"/>
                    <a:pt x="442" y="7"/>
                    <a:pt x="494" y="8"/>
                  </a:cubicBezTo>
                  <a:cubicBezTo>
                    <a:pt x="519" y="8"/>
                    <a:pt x="514" y="9"/>
                    <a:pt x="510" y="9"/>
                  </a:cubicBezTo>
                  <a:cubicBezTo>
                    <a:pt x="531" y="9"/>
                    <a:pt x="551" y="8"/>
                    <a:pt x="551" y="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9" name="Freeform 27"/>
            <p:cNvSpPr>
              <a:spLocks/>
            </p:cNvSpPr>
            <p:nvPr/>
          </p:nvSpPr>
          <p:spPr bwMode="invGray">
            <a:xfrm>
              <a:off x="11777663" y="2757488"/>
              <a:ext cx="19050" cy="3175"/>
            </a:xfrm>
            <a:custGeom>
              <a:avLst/>
              <a:gdLst>
                <a:gd name="T0" fmla="*/ 0 w 10"/>
                <a:gd name="T1" fmla="*/ 0 h 1"/>
                <a:gd name="T2" fmla="*/ 0 w 10"/>
                <a:gd name="T3" fmla="*/ 0 h 1"/>
                <a:gd name="T4" fmla="*/ 10 w 10"/>
                <a:gd name="T5" fmla="*/ 1 h 1"/>
                <a:gd name="T6" fmla="*/ 0 w 1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0" y="0"/>
                  </a:moveTo>
                  <a:lnTo>
                    <a:pt x="0" y="0"/>
                  </a:lnTo>
                  <a:lnTo>
                    <a:pt x="10" y="1"/>
                  </a:ln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0" name="Freeform 28"/>
            <p:cNvSpPr>
              <a:spLocks/>
            </p:cNvSpPr>
            <p:nvPr/>
          </p:nvSpPr>
          <p:spPr bwMode="invGray">
            <a:xfrm>
              <a:off x="5983288" y="2741613"/>
              <a:ext cx="38100" cy="0"/>
            </a:xfrm>
            <a:custGeom>
              <a:avLst/>
              <a:gdLst>
                <a:gd name="T0" fmla="*/ 0 w 20"/>
                <a:gd name="T1" fmla="*/ 0 w 20"/>
                <a:gd name="T2" fmla="*/ 20 w 20"/>
                <a:gd name="T3" fmla="*/ 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0" y="0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1" name="Freeform 29"/>
            <p:cNvSpPr>
              <a:spLocks/>
            </p:cNvSpPr>
            <p:nvPr/>
          </p:nvSpPr>
          <p:spPr bwMode="invGray">
            <a:xfrm>
              <a:off x="6832600" y="2713038"/>
              <a:ext cx="53975" cy="1587"/>
            </a:xfrm>
            <a:custGeom>
              <a:avLst/>
              <a:gdLst>
                <a:gd name="T0" fmla="*/ 0 w 28"/>
                <a:gd name="T1" fmla="*/ 1 h 1"/>
                <a:gd name="T2" fmla="*/ 0 w 28"/>
                <a:gd name="T3" fmla="*/ 1 h 1"/>
                <a:gd name="T4" fmla="*/ 28 w 28"/>
                <a:gd name="T5" fmla="*/ 0 h 1"/>
                <a:gd name="T6" fmla="*/ 0 w 2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">
                  <a:moveTo>
                    <a:pt x="0" y="1"/>
                  </a:moveTo>
                  <a:lnTo>
                    <a:pt x="0" y="1"/>
                  </a:lnTo>
                  <a:lnTo>
                    <a:pt x="28" y="0"/>
                  </a:lnTo>
                  <a:cubicBezTo>
                    <a:pt x="17" y="0"/>
                    <a:pt x="8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2" name="Freeform 30"/>
            <p:cNvSpPr>
              <a:spLocks/>
            </p:cNvSpPr>
            <p:nvPr/>
          </p:nvSpPr>
          <p:spPr bwMode="invGray">
            <a:xfrm>
              <a:off x="11317288" y="2755900"/>
              <a:ext cx="9525" cy="0"/>
            </a:xfrm>
            <a:custGeom>
              <a:avLst/>
              <a:gdLst>
                <a:gd name="T0" fmla="*/ 5 w 5"/>
                <a:gd name="T1" fmla="*/ 5 w 5"/>
                <a:gd name="T2" fmla="*/ 4 w 5"/>
                <a:gd name="T3" fmla="*/ 0 w 5"/>
                <a:gd name="T4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3" name="Freeform 31"/>
            <p:cNvSpPr>
              <a:spLocks/>
            </p:cNvSpPr>
            <p:nvPr/>
          </p:nvSpPr>
          <p:spPr bwMode="invGray">
            <a:xfrm>
              <a:off x="8534400" y="2735263"/>
              <a:ext cx="30163" cy="0"/>
            </a:xfrm>
            <a:custGeom>
              <a:avLst/>
              <a:gdLst>
                <a:gd name="T0" fmla="*/ 0 w 16"/>
                <a:gd name="T1" fmla="*/ 0 w 16"/>
                <a:gd name="T2" fmla="*/ 16 w 16"/>
                <a:gd name="T3" fmla="*/ 0 w 1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6">
                  <a:moveTo>
                    <a:pt x="0" y="0"/>
                  </a:moveTo>
                  <a:lnTo>
                    <a:pt x="0" y="0"/>
                  </a:lnTo>
                  <a:cubicBezTo>
                    <a:pt x="4" y="0"/>
                    <a:pt x="9" y="0"/>
                    <a:pt x="16" y="0"/>
                  </a:cubicBezTo>
                  <a:cubicBezTo>
                    <a:pt x="15" y="0"/>
                    <a:pt x="9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4" name="Freeform 32"/>
            <p:cNvSpPr>
              <a:spLocks/>
            </p:cNvSpPr>
            <p:nvPr/>
          </p:nvSpPr>
          <p:spPr bwMode="invGray">
            <a:xfrm>
              <a:off x="6821488" y="27146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2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5" name="Freeform 33"/>
            <p:cNvSpPr>
              <a:spLocks/>
            </p:cNvSpPr>
            <p:nvPr/>
          </p:nvSpPr>
          <p:spPr bwMode="invGray">
            <a:xfrm>
              <a:off x="5583238" y="2719388"/>
              <a:ext cx="25400" cy="0"/>
            </a:xfrm>
            <a:custGeom>
              <a:avLst/>
              <a:gdLst>
                <a:gd name="T0" fmla="*/ 13 w 13"/>
                <a:gd name="T1" fmla="*/ 13 w 13"/>
                <a:gd name="T2" fmla="*/ 0 w 13"/>
                <a:gd name="T3" fmla="*/ 13 w 1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3">
                  <a:moveTo>
                    <a:pt x="13" y="0"/>
                  </a:moveTo>
                  <a:lnTo>
                    <a:pt x="13" y="0"/>
                  </a:lnTo>
                  <a:lnTo>
                    <a:pt x="0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6" name="Freeform 34"/>
            <p:cNvSpPr>
              <a:spLocks/>
            </p:cNvSpPr>
            <p:nvPr/>
          </p:nvSpPr>
          <p:spPr bwMode="invGray">
            <a:xfrm>
              <a:off x="5638800" y="2740025"/>
              <a:ext cx="23813" cy="1587"/>
            </a:xfrm>
            <a:custGeom>
              <a:avLst/>
              <a:gdLst>
                <a:gd name="T0" fmla="*/ 12 w 12"/>
                <a:gd name="T1" fmla="*/ 0 h 1"/>
                <a:gd name="T2" fmla="*/ 12 w 12"/>
                <a:gd name="T3" fmla="*/ 0 h 1"/>
                <a:gd name="T4" fmla="*/ 0 w 12"/>
                <a:gd name="T5" fmla="*/ 1 h 1"/>
                <a:gd name="T6" fmla="*/ 12 w 1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7" name="Freeform 35"/>
            <p:cNvSpPr>
              <a:spLocks/>
            </p:cNvSpPr>
            <p:nvPr/>
          </p:nvSpPr>
          <p:spPr bwMode="invGray">
            <a:xfrm>
              <a:off x="4303712" y="2728913"/>
              <a:ext cx="50800" cy="0"/>
            </a:xfrm>
            <a:custGeom>
              <a:avLst/>
              <a:gdLst>
                <a:gd name="T0" fmla="*/ 26 w 26"/>
                <a:gd name="T1" fmla="*/ 26 w 26"/>
                <a:gd name="T2" fmla="*/ 0 w 26"/>
                <a:gd name="T3" fmla="*/ 26 w 2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6">
                  <a:moveTo>
                    <a:pt x="26" y="0"/>
                  </a:moveTo>
                  <a:lnTo>
                    <a:pt x="26" y="0"/>
                  </a:lnTo>
                  <a:lnTo>
                    <a:pt x="0" y="0"/>
                  </a:lnTo>
                  <a:cubicBezTo>
                    <a:pt x="13" y="0"/>
                    <a:pt x="20" y="0"/>
                    <a:pt x="2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8" name="Freeform 36"/>
            <p:cNvSpPr>
              <a:spLocks/>
            </p:cNvSpPr>
            <p:nvPr/>
          </p:nvSpPr>
          <p:spPr bwMode="invGray">
            <a:xfrm>
              <a:off x="5519738" y="2735263"/>
              <a:ext cx="9525" cy="3175"/>
            </a:xfrm>
            <a:custGeom>
              <a:avLst/>
              <a:gdLst>
                <a:gd name="T0" fmla="*/ 4 w 5"/>
                <a:gd name="T1" fmla="*/ 0 h 1"/>
                <a:gd name="T2" fmla="*/ 4 w 5"/>
                <a:gd name="T3" fmla="*/ 0 h 1"/>
                <a:gd name="T4" fmla="*/ 0 w 5"/>
                <a:gd name="T5" fmla="*/ 1 h 1"/>
                <a:gd name="T6" fmla="*/ 4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cubicBezTo>
                    <a:pt x="3" y="1"/>
                    <a:pt x="5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9" name="Freeform 37"/>
            <p:cNvSpPr>
              <a:spLocks/>
            </p:cNvSpPr>
            <p:nvPr/>
          </p:nvSpPr>
          <p:spPr bwMode="invGray">
            <a:xfrm>
              <a:off x="12096750" y="2784475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1 w 3"/>
                <a:gd name="T3" fmla="*/ 0 w 3"/>
                <a:gd name="T4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0" name="Freeform 38"/>
            <p:cNvSpPr>
              <a:spLocks/>
            </p:cNvSpPr>
            <p:nvPr/>
          </p:nvSpPr>
          <p:spPr bwMode="invGray">
            <a:xfrm>
              <a:off x="12225338" y="2773363"/>
              <a:ext cx="46038" cy="0"/>
            </a:xfrm>
            <a:custGeom>
              <a:avLst/>
              <a:gdLst>
                <a:gd name="T0" fmla="*/ 0 w 24"/>
                <a:gd name="T1" fmla="*/ 0 w 24"/>
                <a:gd name="T2" fmla="*/ 24 w 24"/>
                <a:gd name="T3" fmla="*/ 0 w 2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4">
                  <a:moveTo>
                    <a:pt x="0" y="0"/>
                  </a:moveTo>
                  <a:lnTo>
                    <a:pt x="0" y="0"/>
                  </a:lnTo>
                  <a:lnTo>
                    <a:pt x="24" y="0"/>
                  </a:lnTo>
                  <a:cubicBezTo>
                    <a:pt x="15" y="0"/>
                    <a:pt x="6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1" name="Freeform 39"/>
            <p:cNvSpPr>
              <a:spLocks/>
            </p:cNvSpPr>
            <p:nvPr/>
          </p:nvSpPr>
          <p:spPr bwMode="invGray">
            <a:xfrm>
              <a:off x="9274175" y="2746375"/>
              <a:ext cx="55563" cy="4762"/>
            </a:xfrm>
            <a:custGeom>
              <a:avLst/>
              <a:gdLst>
                <a:gd name="T0" fmla="*/ 0 w 29"/>
                <a:gd name="T1" fmla="*/ 1 h 2"/>
                <a:gd name="T2" fmla="*/ 0 w 29"/>
                <a:gd name="T3" fmla="*/ 1 h 2"/>
                <a:gd name="T4" fmla="*/ 15 w 29"/>
                <a:gd name="T5" fmla="*/ 2 h 2"/>
                <a:gd name="T6" fmla="*/ 0 w 29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2">
                  <a:moveTo>
                    <a:pt x="0" y="1"/>
                  </a:moveTo>
                  <a:lnTo>
                    <a:pt x="0" y="1"/>
                  </a:lnTo>
                  <a:cubicBezTo>
                    <a:pt x="7" y="1"/>
                    <a:pt x="23" y="2"/>
                    <a:pt x="15" y="2"/>
                  </a:cubicBezTo>
                  <a:cubicBezTo>
                    <a:pt x="29" y="2"/>
                    <a:pt x="28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2" name="Freeform 40"/>
            <p:cNvSpPr>
              <a:spLocks/>
            </p:cNvSpPr>
            <p:nvPr/>
          </p:nvSpPr>
          <p:spPr bwMode="invGray">
            <a:xfrm>
              <a:off x="11847513" y="2827338"/>
              <a:ext cx="34925" cy="3175"/>
            </a:xfrm>
            <a:custGeom>
              <a:avLst/>
              <a:gdLst>
                <a:gd name="T0" fmla="*/ 3 w 18"/>
                <a:gd name="T1" fmla="*/ 1 h 1"/>
                <a:gd name="T2" fmla="*/ 3 w 18"/>
                <a:gd name="T3" fmla="*/ 1 h 1"/>
                <a:gd name="T4" fmla="*/ 18 w 18"/>
                <a:gd name="T5" fmla="*/ 0 h 1"/>
                <a:gd name="T6" fmla="*/ 3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3" y="1"/>
                  </a:moveTo>
                  <a:lnTo>
                    <a:pt x="3" y="1"/>
                  </a:lnTo>
                  <a:cubicBezTo>
                    <a:pt x="7" y="1"/>
                    <a:pt x="13" y="0"/>
                    <a:pt x="18" y="0"/>
                  </a:cubicBezTo>
                  <a:cubicBezTo>
                    <a:pt x="8" y="0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3" name="Freeform 41"/>
            <p:cNvSpPr>
              <a:spLocks/>
            </p:cNvSpPr>
            <p:nvPr/>
          </p:nvSpPr>
          <p:spPr bwMode="invGray">
            <a:xfrm>
              <a:off x="11882438" y="2825750"/>
              <a:ext cx="25400" cy="1587"/>
            </a:xfrm>
            <a:custGeom>
              <a:avLst/>
              <a:gdLst>
                <a:gd name="T0" fmla="*/ 0 w 14"/>
                <a:gd name="T1" fmla="*/ 1 h 1"/>
                <a:gd name="T2" fmla="*/ 0 w 14"/>
                <a:gd name="T3" fmla="*/ 1 h 1"/>
                <a:gd name="T4" fmla="*/ 14 w 14"/>
                <a:gd name="T5" fmla="*/ 0 h 1"/>
                <a:gd name="T6" fmla="*/ 0 w 1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0" y="1"/>
                  </a:moveTo>
                  <a:lnTo>
                    <a:pt x="0" y="1"/>
                  </a:lnTo>
                  <a:lnTo>
                    <a:pt x="14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4" name="Freeform 42"/>
            <p:cNvSpPr>
              <a:spLocks/>
            </p:cNvSpPr>
            <p:nvPr/>
          </p:nvSpPr>
          <p:spPr bwMode="invGray">
            <a:xfrm>
              <a:off x="8915400" y="2809875"/>
              <a:ext cx="15875" cy="1587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0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cubicBezTo>
                    <a:pt x="6" y="0"/>
                    <a:pt x="3" y="0"/>
                    <a:pt x="0" y="0"/>
                  </a:cubicBezTo>
                  <a:cubicBezTo>
                    <a:pt x="1" y="0"/>
                    <a:pt x="4" y="1"/>
                    <a:pt x="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5" name="Freeform 43"/>
            <p:cNvSpPr>
              <a:spLocks/>
            </p:cNvSpPr>
            <p:nvPr/>
          </p:nvSpPr>
          <p:spPr bwMode="invGray">
            <a:xfrm>
              <a:off x="12109450" y="2752725"/>
              <a:ext cx="454025" cy="23812"/>
            </a:xfrm>
            <a:custGeom>
              <a:avLst/>
              <a:gdLst>
                <a:gd name="T0" fmla="*/ 102 w 236"/>
                <a:gd name="T1" fmla="*/ 10 h 10"/>
                <a:gd name="T2" fmla="*/ 102 w 236"/>
                <a:gd name="T3" fmla="*/ 10 h 10"/>
                <a:gd name="T4" fmla="*/ 123 w 236"/>
                <a:gd name="T5" fmla="*/ 7 h 10"/>
                <a:gd name="T6" fmla="*/ 200 w 236"/>
                <a:gd name="T7" fmla="*/ 6 h 10"/>
                <a:gd name="T8" fmla="*/ 203 w 236"/>
                <a:gd name="T9" fmla="*/ 3 h 10"/>
                <a:gd name="T10" fmla="*/ 160 w 236"/>
                <a:gd name="T11" fmla="*/ 4 h 10"/>
                <a:gd name="T12" fmla="*/ 202 w 236"/>
                <a:gd name="T13" fmla="*/ 3 h 10"/>
                <a:gd name="T14" fmla="*/ 198 w 236"/>
                <a:gd name="T15" fmla="*/ 0 h 10"/>
                <a:gd name="T16" fmla="*/ 0 w 236"/>
                <a:gd name="T17" fmla="*/ 4 h 10"/>
                <a:gd name="T18" fmla="*/ 137 w 236"/>
                <a:gd name="T19" fmla="*/ 4 h 10"/>
                <a:gd name="T20" fmla="*/ 121 w 236"/>
                <a:gd name="T21" fmla="*/ 6 h 10"/>
                <a:gd name="T22" fmla="*/ 8 w 236"/>
                <a:gd name="T23" fmla="*/ 5 h 10"/>
                <a:gd name="T24" fmla="*/ 104 w 236"/>
                <a:gd name="T25" fmla="*/ 7 h 10"/>
                <a:gd name="T26" fmla="*/ 84 w 236"/>
                <a:gd name="T27" fmla="*/ 9 h 10"/>
                <a:gd name="T28" fmla="*/ 102 w 236"/>
                <a:gd name="T2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6" h="10">
                  <a:moveTo>
                    <a:pt x="102" y="10"/>
                  </a:moveTo>
                  <a:lnTo>
                    <a:pt x="102" y="10"/>
                  </a:lnTo>
                  <a:cubicBezTo>
                    <a:pt x="107" y="9"/>
                    <a:pt x="208" y="8"/>
                    <a:pt x="123" y="7"/>
                  </a:cubicBezTo>
                  <a:cubicBezTo>
                    <a:pt x="126" y="4"/>
                    <a:pt x="177" y="6"/>
                    <a:pt x="200" y="6"/>
                  </a:cubicBezTo>
                  <a:cubicBezTo>
                    <a:pt x="184" y="5"/>
                    <a:pt x="208" y="4"/>
                    <a:pt x="203" y="3"/>
                  </a:cubicBezTo>
                  <a:cubicBezTo>
                    <a:pt x="192" y="4"/>
                    <a:pt x="179" y="4"/>
                    <a:pt x="160" y="4"/>
                  </a:cubicBezTo>
                  <a:cubicBezTo>
                    <a:pt x="152" y="3"/>
                    <a:pt x="180" y="2"/>
                    <a:pt x="202" y="3"/>
                  </a:cubicBezTo>
                  <a:cubicBezTo>
                    <a:pt x="175" y="1"/>
                    <a:pt x="236" y="1"/>
                    <a:pt x="198" y="0"/>
                  </a:cubicBezTo>
                  <a:cubicBezTo>
                    <a:pt x="116" y="0"/>
                    <a:pt x="57" y="0"/>
                    <a:pt x="0" y="4"/>
                  </a:cubicBezTo>
                  <a:cubicBezTo>
                    <a:pt x="46" y="3"/>
                    <a:pt x="99" y="3"/>
                    <a:pt x="137" y="4"/>
                  </a:cubicBezTo>
                  <a:lnTo>
                    <a:pt x="121" y="6"/>
                  </a:lnTo>
                  <a:cubicBezTo>
                    <a:pt x="78" y="4"/>
                    <a:pt x="51" y="5"/>
                    <a:pt x="8" y="5"/>
                  </a:cubicBezTo>
                  <a:lnTo>
                    <a:pt x="104" y="7"/>
                  </a:lnTo>
                  <a:cubicBezTo>
                    <a:pt x="149" y="9"/>
                    <a:pt x="119" y="9"/>
                    <a:pt x="84" y="9"/>
                  </a:cubicBezTo>
                  <a:cubicBezTo>
                    <a:pt x="92" y="9"/>
                    <a:pt x="100" y="9"/>
                    <a:pt x="102" y="1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6" name="Freeform 44"/>
            <p:cNvSpPr>
              <a:spLocks/>
            </p:cNvSpPr>
            <p:nvPr/>
          </p:nvSpPr>
          <p:spPr bwMode="invGray">
            <a:xfrm>
              <a:off x="12182475" y="28162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1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7" name="Freeform 45"/>
            <p:cNvSpPr>
              <a:spLocks/>
            </p:cNvSpPr>
            <p:nvPr/>
          </p:nvSpPr>
          <p:spPr bwMode="invGray">
            <a:xfrm>
              <a:off x="4348162" y="2827338"/>
              <a:ext cx="17463" cy="3175"/>
            </a:xfrm>
            <a:custGeom>
              <a:avLst/>
              <a:gdLst>
                <a:gd name="T0" fmla="*/ 8 w 9"/>
                <a:gd name="T1" fmla="*/ 0 h 1"/>
                <a:gd name="T2" fmla="*/ 8 w 9"/>
                <a:gd name="T3" fmla="*/ 0 h 1"/>
                <a:gd name="T4" fmla="*/ 0 w 9"/>
                <a:gd name="T5" fmla="*/ 1 h 1"/>
                <a:gd name="T6" fmla="*/ 8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cubicBezTo>
                    <a:pt x="7" y="0"/>
                    <a:pt x="9" y="0"/>
                    <a:pt x="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8" name="Freeform 46"/>
            <p:cNvSpPr>
              <a:spLocks/>
            </p:cNvSpPr>
            <p:nvPr/>
          </p:nvSpPr>
          <p:spPr bwMode="invGray">
            <a:xfrm>
              <a:off x="12071350" y="27908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9" name="Freeform 47"/>
            <p:cNvSpPr>
              <a:spLocks/>
            </p:cNvSpPr>
            <p:nvPr/>
          </p:nvSpPr>
          <p:spPr bwMode="invGray">
            <a:xfrm>
              <a:off x="4754563" y="2827338"/>
              <a:ext cx="4763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0" name="Freeform 48"/>
            <p:cNvSpPr>
              <a:spLocks/>
            </p:cNvSpPr>
            <p:nvPr/>
          </p:nvSpPr>
          <p:spPr bwMode="invGray">
            <a:xfrm>
              <a:off x="4852988" y="2719388"/>
              <a:ext cx="9525" cy="3175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4 w 5"/>
                <a:gd name="T5" fmla="*/ 0 h 1"/>
                <a:gd name="T6" fmla="*/ 5 w 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cubicBezTo>
                    <a:pt x="5" y="1"/>
                    <a:pt x="5" y="1"/>
                    <a:pt x="4" y="0"/>
                  </a:cubicBezTo>
                  <a:cubicBezTo>
                    <a:pt x="0" y="1"/>
                    <a:pt x="2" y="1"/>
                    <a:pt x="5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1" name="Freeform 49"/>
            <p:cNvSpPr>
              <a:spLocks/>
            </p:cNvSpPr>
            <p:nvPr/>
          </p:nvSpPr>
          <p:spPr bwMode="invGray">
            <a:xfrm>
              <a:off x="4759325" y="28273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2" name="Freeform 50"/>
            <p:cNvSpPr>
              <a:spLocks/>
            </p:cNvSpPr>
            <p:nvPr/>
          </p:nvSpPr>
          <p:spPr bwMode="invGray">
            <a:xfrm>
              <a:off x="6654800" y="2805113"/>
              <a:ext cx="19050" cy="1587"/>
            </a:xfrm>
            <a:custGeom>
              <a:avLst/>
              <a:gdLst>
                <a:gd name="T0" fmla="*/ 10 w 10"/>
                <a:gd name="T1" fmla="*/ 1 h 1"/>
                <a:gd name="T2" fmla="*/ 10 w 10"/>
                <a:gd name="T3" fmla="*/ 1 h 1"/>
                <a:gd name="T4" fmla="*/ 2 w 10"/>
                <a:gd name="T5" fmla="*/ 0 h 1"/>
                <a:gd name="T6" fmla="*/ 10 w 1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10" y="1"/>
                  </a:moveTo>
                  <a:lnTo>
                    <a:pt x="10" y="1"/>
                  </a:lnTo>
                  <a:lnTo>
                    <a:pt x="2" y="0"/>
                  </a:lnTo>
                  <a:cubicBezTo>
                    <a:pt x="0" y="0"/>
                    <a:pt x="2" y="0"/>
                    <a:pt x="1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3" name="Freeform 51"/>
            <p:cNvSpPr>
              <a:spLocks/>
            </p:cNvSpPr>
            <p:nvPr/>
          </p:nvSpPr>
          <p:spPr bwMode="invGray">
            <a:xfrm>
              <a:off x="6289675" y="2798763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0 w 3"/>
                <a:gd name="T3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4" name="Freeform 52"/>
            <p:cNvSpPr>
              <a:spLocks/>
            </p:cNvSpPr>
            <p:nvPr/>
          </p:nvSpPr>
          <p:spPr bwMode="invGray">
            <a:xfrm>
              <a:off x="9140825" y="2725738"/>
              <a:ext cx="44450" cy="0"/>
            </a:xfrm>
            <a:custGeom>
              <a:avLst/>
              <a:gdLst>
                <a:gd name="T0" fmla="*/ 23 w 23"/>
                <a:gd name="T1" fmla="*/ 23 w 23"/>
                <a:gd name="T2" fmla="*/ 0 w 23"/>
                <a:gd name="T3" fmla="*/ 23 w 2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3">
                  <a:moveTo>
                    <a:pt x="23" y="0"/>
                  </a:moveTo>
                  <a:lnTo>
                    <a:pt x="23" y="0"/>
                  </a:lnTo>
                  <a:lnTo>
                    <a:pt x="0" y="0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5" name="Freeform 53"/>
            <p:cNvSpPr>
              <a:spLocks/>
            </p:cNvSpPr>
            <p:nvPr/>
          </p:nvSpPr>
          <p:spPr bwMode="invGray">
            <a:xfrm>
              <a:off x="4737100" y="2827338"/>
              <a:ext cx="17463" cy="3175"/>
            </a:xfrm>
            <a:custGeom>
              <a:avLst/>
              <a:gdLst>
                <a:gd name="T0" fmla="*/ 9 w 9"/>
                <a:gd name="T1" fmla="*/ 0 h 1"/>
                <a:gd name="T2" fmla="*/ 9 w 9"/>
                <a:gd name="T3" fmla="*/ 0 h 1"/>
                <a:gd name="T4" fmla="*/ 0 w 9"/>
                <a:gd name="T5" fmla="*/ 1 h 1"/>
                <a:gd name="T6" fmla="*/ 9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9" y="0"/>
                  </a:moveTo>
                  <a:lnTo>
                    <a:pt x="9" y="0"/>
                  </a:lnTo>
                  <a:lnTo>
                    <a:pt x="0" y="1"/>
                  </a:lnTo>
                  <a:cubicBezTo>
                    <a:pt x="5" y="0"/>
                    <a:pt x="8" y="0"/>
                    <a:pt x="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6" name="Freeform 54"/>
            <p:cNvSpPr>
              <a:spLocks/>
            </p:cNvSpPr>
            <p:nvPr/>
          </p:nvSpPr>
          <p:spPr bwMode="invGray">
            <a:xfrm>
              <a:off x="7239000" y="2779713"/>
              <a:ext cx="11113" cy="3175"/>
            </a:xfrm>
            <a:custGeom>
              <a:avLst/>
              <a:gdLst>
                <a:gd name="T0" fmla="*/ 6 w 6"/>
                <a:gd name="T1" fmla="*/ 0 h 1"/>
                <a:gd name="T2" fmla="*/ 6 w 6"/>
                <a:gd name="T3" fmla="*/ 0 h 1"/>
                <a:gd name="T4" fmla="*/ 0 w 6"/>
                <a:gd name="T5" fmla="*/ 1 h 1"/>
                <a:gd name="T6" fmla="*/ 4 w 6"/>
                <a:gd name="T7" fmla="*/ 1 h 1"/>
                <a:gd name="T8" fmla="*/ 6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lnTo>
                    <a:pt x="6" y="0"/>
                  </a:lnTo>
                  <a:lnTo>
                    <a:pt x="0" y="1"/>
                  </a:lnTo>
                  <a:lnTo>
                    <a:pt x="4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7" name="Freeform 55"/>
            <p:cNvSpPr>
              <a:spLocks/>
            </p:cNvSpPr>
            <p:nvPr/>
          </p:nvSpPr>
          <p:spPr bwMode="invGray">
            <a:xfrm>
              <a:off x="7181850" y="2773363"/>
              <a:ext cx="468313" cy="15875"/>
            </a:xfrm>
            <a:custGeom>
              <a:avLst/>
              <a:gdLst>
                <a:gd name="T0" fmla="*/ 139 w 244"/>
                <a:gd name="T1" fmla="*/ 5 h 7"/>
                <a:gd name="T2" fmla="*/ 139 w 244"/>
                <a:gd name="T3" fmla="*/ 5 h 7"/>
                <a:gd name="T4" fmla="*/ 132 w 244"/>
                <a:gd name="T5" fmla="*/ 6 h 7"/>
                <a:gd name="T6" fmla="*/ 244 w 244"/>
                <a:gd name="T7" fmla="*/ 4 h 7"/>
                <a:gd name="T8" fmla="*/ 178 w 244"/>
                <a:gd name="T9" fmla="*/ 1 h 7"/>
                <a:gd name="T10" fmla="*/ 101 w 244"/>
                <a:gd name="T11" fmla="*/ 0 h 7"/>
                <a:gd name="T12" fmla="*/ 77 w 244"/>
                <a:gd name="T13" fmla="*/ 3 h 7"/>
                <a:gd name="T14" fmla="*/ 60 w 244"/>
                <a:gd name="T15" fmla="*/ 1 h 7"/>
                <a:gd name="T16" fmla="*/ 0 w 244"/>
                <a:gd name="T17" fmla="*/ 1 h 7"/>
                <a:gd name="T18" fmla="*/ 52 w 244"/>
                <a:gd name="T19" fmla="*/ 1 h 7"/>
                <a:gd name="T20" fmla="*/ 36 w 244"/>
                <a:gd name="T21" fmla="*/ 3 h 7"/>
                <a:gd name="T22" fmla="*/ 41 w 244"/>
                <a:gd name="T23" fmla="*/ 3 h 7"/>
                <a:gd name="T24" fmla="*/ 139 w 244"/>
                <a:gd name="T2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4" h="7">
                  <a:moveTo>
                    <a:pt x="139" y="5"/>
                  </a:moveTo>
                  <a:lnTo>
                    <a:pt x="139" y="5"/>
                  </a:lnTo>
                  <a:cubicBezTo>
                    <a:pt x="135" y="5"/>
                    <a:pt x="134" y="6"/>
                    <a:pt x="132" y="6"/>
                  </a:cubicBezTo>
                  <a:cubicBezTo>
                    <a:pt x="169" y="5"/>
                    <a:pt x="236" y="6"/>
                    <a:pt x="244" y="4"/>
                  </a:cubicBezTo>
                  <a:cubicBezTo>
                    <a:pt x="232" y="4"/>
                    <a:pt x="167" y="2"/>
                    <a:pt x="178" y="1"/>
                  </a:cubicBezTo>
                  <a:cubicBezTo>
                    <a:pt x="152" y="2"/>
                    <a:pt x="115" y="0"/>
                    <a:pt x="101" y="0"/>
                  </a:cubicBezTo>
                  <a:cubicBezTo>
                    <a:pt x="143" y="2"/>
                    <a:pt x="105" y="2"/>
                    <a:pt x="77" y="3"/>
                  </a:cubicBezTo>
                  <a:cubicBezTo>
                    <a:pt x="51" y="2"/>
                    <a:pt x="82" y="1"/>
                    <a:pt x="60" y="1"/>
                  </a:cubicBezTo>
                  <a:lnTo>
                    <a:pt x="0" y="1"/>
                  </a:lnTo>
                  <a:lnTo>
                    <a:pt x="52" y="1"/>
                  </a:lnTo>
                  <a:lnTo>
                    <a:pt x="36" y="3"/>
                  </a:lnTo>
                  <a:lnTo>
                    <a:pt x="41" y="3"/>
                  </a:lnTo>
                  <a:cubicBezTo>
                    <a:pt x="129" y="2"/>
                    <a:pt x="49" y="7"/>
                    <a:pt x="139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8" name="Freeform 56"/>
            <p:cNvSpPr>
              <a:spLocks/>
            </p:cNvSpPr>
            <p:nvPr/>
          </p:nvSpPr>
          <p:spPr bwMode="invGray">
            <a:xfrm>
              <a:off x="7407275" y="2787650"/>
              <a:ext cx="26988" cy="0"/>
            </a:xfrm>
            <a:custGeom>
              <a:avLst/>
              <a:gdLst>
                <a:gd name="T0" fmla="*/ 14 w 14"/>
                <a:gd name="T1" fmla="*/ 14 w 14"/>
                <a:gd name="T2" fmla="*/ 0 w 14"/>
                <a:gd name="T3" fmla="*/ 14 w 1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4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cubicBezTo>
                    <a:pt x="8" y="0"/>
                    <a:pt x="11" y="0"/>
                    <a:pt x="1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9" name="Freeform 57"/>
            <p:cNvSpPr>
              <a:spLocks/>
            </p:cNvSpPr>
            <p:nvPr/>
          </p:nvSpPr>
          <p:spPr bwMode="invGray">
            <a:xfrm>
              <a:off x="8123238" y="2794000"/>
              <a:ext cx="31750" cy="1587"/>
            </a:xfrm>
            <a:custGeom>
              <a:avLst/>
              <a:gdLst>
                <a:gd name="T0" fmla="*/ 0 w 16"/>
                <a:gd name="T1" fmla="*/ 1 h 1"/>
                <a:gd name="T2" fmla="*/ 0 w 16"/>
                <a:gd name="T3" fmla="*/ 1 h 1"/>
                <a:gd name="T4" fmla="*/ 16 w 16"/>
                <a:gd name="T5" fmla="*/ 0 h 1"/>
                <a:gd name="T6" fmla="*/ 0 w 1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0" y="1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0" name="Freeform 58"/>
            <p:cNvSpPr>
              <a:spLocks/>
            </p:cNvSpPr>
            <p:nvPr/>
          </p:nvSpPr>
          <p:spPr bwMode="invGray">
            <a:xfrm>
              <a:off x="3070225" y="2794000"/>
              <a:ext cx="101600" cy="4762"/>
            </a:xfrm>
            <a:custGeom>
              <a:avLst/>
              <a:gdLst>
                <a:gd name="T0" fmla="*/ 0 w 53"/>
                <a:gd name="T1" fmla="*/ 0 h 2"/>
                <a:gd name="T2" fmla="*/ 0 w 53"/>
                <a:gd name="T3" fmla="*/ 0 h 2"/>
                <a:gd name="T4" fmla="*/ 52 w 53"/>
                <a:gd name="T5" fmla="*/ 0 h 2"/>
                <a:gd name="T6" fmla="*/ 6 w 53"/>
                <a:gd name="T7" fmla="*/ 0 h 2"/>
                <a:gd name="T8" fmla="*/ 0 w 5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">
                  <a:moveTo>
                    <a:pt x="0" y="0"/>
                  </a:moveTo>
                  <a:lnTo>
                    <a:pt x="0" y="0"/>
                  </a:lnTo>
                  <a:cubicBezTo>
                    <a:pt x="2" y="1"/>
                    <a:pt x="53" y="2"/>
                    <a:pt x="52" y="0"/>
                  </a:cubicBez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1" name="Freeform 59"/>
            <p:cNvSpPr>
              <a:spLocks/>
            </p:cNvSpPr>
            <p:nvPr/>
          </p:nvSpPr>
          <p:spPr bwMode="invGray">
            <a:xfrm>
              <a:off x="9963150" y="2778125"/>
              <a:ext cx="41275" cy="0"/>
            </a:xfrm>
            <a:custGeom>
              <a:avLst/>
              <a:gdLst>
                <a:gd name="T0" fmla="*/ 21 w 21"/>
                <a:gd name="T1" fmla="*/ 21 w 21"/>
                <a:gd name="T2" fmla="*/ 3 w 21"/>
                <a:gd name="T3" fmla="*/ 0 w 21"/>
                <a:gd name="T4" fmla="*/ 21 w 2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1">
                  <a:moveTo>
                    <a:pt x="21" y="0"/>
                  </a:moveTo>
                  <a:lnTo>
                    <a:pt x="21" y="0"/>
                  </a:lnTo>
                  <a:lnTo>
                    <a:pt x="3" y="0"/>
                  </a:lnTo>
                  <a:lnTo>
                    <a:pt x="0" y="0"/>
                  </a:lnTo>
                  <a:cubicBezTo>
                    <a:pt x="4" y="0"/>
                    <a:pt x="15" y="0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2" name="Freeform 60"/>
            <p:cNvSpPr>
              <a:spLocks/>
            </p:cNvSpPr>
            <p:nvPr/>
          </p:nvSpPr>
          <p:spPr bwMode="invGray">
            <a:xfrm>
              <a:off x="7523163" y="2773363"/>
              <a:ext cx="30163" cy="3175"/>
            </a:xfrm>
            <a:custGeom>
              <a:avLst/>
              <a:gdLst>
                <a:gd name="T0" fmla="*/ 16 w 16"/>
                <a:gd name="T1" fmla="*/ 0 h 1"/>
                <a:gd name="T2" fmla="*/ 16 w 16"/>
                <a:gd name="T3" fmla="*/ 0 h 1"/>
                <a:gd name="T4" fmla="*/ 0 w 16"/>
                <a:gd name="T5" fmla="*/ 1 h 1"/>
                <a:gd name="T6" fmla="*/ 16 w 1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16" y="0"/>
                  </a:moveTo>
                  <a:lnTo>
                    <a:pt x="16" y="0"/>
                  </a:lnTo>
                  <a:cubicBezTo>
                    <a:pt x="6" y="0"/>
                    <a:pt x="2" y="1"/>
                    <a:pt x="0" y="1"/>
                  </a:cubicBezTo>
                  <a:cubicBezTo>
                    <a:pt x="6" y="1"/>
                    <a:pt x="12" y="1"/>
                    <a:pt x="1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3" name="Freeform 61"/>
            <p:cNvSpPr>
              <a:spLocks/>
            </p:cNvSpPr>
            <p:nvPr/>
          </p:nvSpPr>
          <p:spPr bwMode="invGray">
            <a:xfrm>
              <a:off x="10009188" y="2787650"/>
              <a:ext cx="115888" cy="3175"/>
            </a:xfrm>
            <a:custGeom>
              <a:avLst/>
              <a:gdLst>
                <a:gd name="T0" fmla="*/ 0 w 60"/>
                <a:gd name="T1" fmla="*/ 0 h 2"/>
                <a:gd name="T2" fmla="*/ 0 w 60"/>
                <a:gd name="T3" fmla="*/ 0 h 2"/>
                <a:gd name="T4" fmla="*/ 19 w 60"/>
                <a:gd name="T5" fmla="*/ 2 h 2"/>
                <a:gd name="T6" fmla="*/ 60 w 60"/>
                <a:gd name="T7" fmla="*/ 1 h 2"/>
                <a:gd name="T8" fmla="*/ 0 w 6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2">
                  <a:moveTo>
                    <a:pt x="0" y="0"/>
                  </a:moveTo>
                  <a:lnTo>
                    <a:pt x="0" y="0"/>
                  </a:lnTo>
                  <a:cubicBezTo>
                    <a:pt x="7" y="0"/>
                    <a:pt x="18" y="1"/>
                    <a:pt x="19" y="2"/>
                  </a:cubicBezTo>
                  <a:cubicBezTo>
                    <a:pt x="34" y="2"/>
                    <a:pt x="45" y="1"/>
                    <a:pt x="60" y="1"/>
                  </a:cubicBezTo>
                  <a:cubicBezTo>
                    <a:pt x="43" y="1"/>
                    <a:pt x="23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4" name="Freeform 62"/>
            <p:cNvSpPr>
              <a:spLocks/>
            </p:cNvSpPr>
            <p:nvPr/>
          </p:nvSpPr>
          <p:spPr bwMode="invGray">
            <a:xfrm>
              <a:off x="10125075" y="2789238"/>
              <a:ext cx="1588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5" name="Freeform 63"/>
            <p:cNvSpPr>
              <a:spLocks noEditPoints="1"/>
            </p:cNvSpPr>
            <p:nvPr/>
          </p:nvSpPr>
          <p:spPr bwMode="invGray">
            <a:xfrm>
              <a:off x="-4110038" y="2703513"/>
              <a:ext cx="16486188" cy="134937"/>
            </a:xfrm>
            <a:custGeom>
              <a:avLst/>
              <a:gdLst>
                <a:gd name="T0" fmla="*/ 5206 w 8594"/>
                <a:gd name="T1" fmla="*/ 34 h 60"/>
                <a:gd name="T2" fmla="*/ 4851 w 8594"/>
                <a:gd name="T3" fmla="*/ 37 h 60"/>
                <a:gd name="T4" fmla="*/ 5322 w 8594"/>
                <a:gd name="T5" fmla="*/ 35 h 60"/>
                <a:gd name="T6" fmla="*/ 5841 w 8594"/>
                <a:gd name="T7" fmla="*/ 43 h 60"/>
                <a:gd name="T8" fmla="*/ 5952 w 8594"/>
                <a:gd name="T9" fmla="*/ 46 h 60"/>
                <a:gd name="T10" fmla="*/ 6323 w 8594"/>
                <a:gd name="T11" fmla="*/ 40 h 60"/>
                <a:gd name="T12" fmla="*/ 6806 w 8594"/>
                <a:gd name="T13" fmla="*/ 32 h 60"/>
                <a:gd name="T14" fmla="*/ 6211 w 8594"/>
                <a:gd name="T15" fmla="*/ 34 h 60"/>
                <a:gd name="T16" fmla="*/ 5558 w 8594"/>
                <a:gd name="T17" fmla="*/ 29 h 60"/>
                <a:gd name="T18" fmla="*/ 7046 w 8594"/>
                <a:gd name="T19" fmla="*/ 41 h 60"/>
                <a:gd name="T20" fmla="*/ 7472 w 8594"/>
                <a:gd name="T21" fmla="*/ 40 h 60"/>
                <a:gd name="T22" fmla="*/ 7784 w 8594"/>
                <a:gd name="T23" fmla="*/ 39 h 60"/>
                <a:gd name="T24" fmla="*/ 4392 w 8594"/>
                <a:gd name="T25" fmla="*/ 36 h 60"/>
                <a:gd name="T26" fmla="*/ 4053 w 8594"/>
                <a:gd name="T27" fmla="*/ 35 h 60"/>
                <a:gd name="T28" fmla="*/ 4729 w 8594"/>
                <a:gd name="T29" fmla="*/ 29 h 60"/>
                <a:gd name="T30" fmla="*/ 348 w 8594"/>
                <a:gd name="T31" fmla="*/ 40 h 60"/>
                <a:gd name="T32" fmla="*/ 3365 w 8594"/>
                <a:gd name="T33" fmla="*/ 41 h 60"/>
                <a:gd name="T34" fmla="*/ 2626 w 8594"/>
                <a:gd name="T35" fmla="*/ 45 h 60"/>
                <a:gd name="T36" fmla="*/ 1989 w 8594"/>
                <a:gd name="T37" fmla="*/ 45 h 60"/>
                <a:gd name="T38" fmla="*/ 1241 w 8594"/>
                <a:gd name="T39" fmla="*/ 44 h 60"/>
                <a:gd name="T40" fmla="*/ 260 w 8594"/>
                <a:gd name="T41" fmla="*/ 41 h 60"/>
                <a:gd name="T42" fmla="*/ 403 w 8594"/>
                <a:gd name="T43" fmla="*/ 29 h 60"/>
                <a:gd name="T44" fmla="*/ 1235 w 8594"/>
                <a:gd name="T45" fmla="*/ 30 h 60"/>
                <a:gd name="T46" fmla="*/ 1695 w 8594"/>
                <a:gd name="T47" fmla="*/ 28 h 60"/>
                <a:gd name="T48" fmla="*/ 2516 w 8594"/>
                <a:gd name="T49" fmla="*/ 20 h 60"/>
                <a:gd name="T50" fmla="*/ 3096 w 8594"/>
                <a:gd name="T51" fmla="*/ 21 h 60"/>
                <a:gd name="T52" fmla="*/ 3775 w 8594"/>
                <a:gd name="T53" fmla="*/ 17 h 60"/>
                <a:gd name="T54" fmla="*/ 3608 w 8594"/>
                <a:gd name="T55" fmla="*/ 13 h 60"/>
                <a:gd name="T56" fmla="*/ 3472 w 8594"/>
                <a:gd name="T57" fmla="*/ 9 h 60"/>
                <a:gd name="T58" fmla="*/ 4061 w 8594"/>
                <a:gd name="T59" fmla="*/ 4 h 60"/>
                <a:gd name="T60" fmla="*/ 4257 w 8594"/>
                <a:gd name="T61" fmla="*/ 12 h 60"/>
                <a:gd name="T62" fmla="*/ 4645 w 8594"/>
                <a:gd name="T63" fmla="*/ 16 h 60"/>
                <a:gd name="T64" fmla="*/ 4373 w 8594"/>
                <a:gd name="T65" fmla="*/ 10 h 60"/>
                <a:gd name="T66" fmla="*/ 5119 w 8594"/>
                <a:gd name="T67" fmla="*/ 4 h 60"/>
                <a:gd name="T68" fmla="*/ 5193 w 8594"/>
                <a:gd name="T69" fmla="*/ 5 h 60"/>
                <a:gd name="T70" fmla="*/ 5134 w 8594"/>
                <a:gd name="T71" fmla="*/ 16 h 60"/>
                <a:gd name="T72" fmla="*/ 5438 w 8594"/>
                <a:gd name="T73" fmla="*/ 15 h 60"/>
                <a:gd name="T74" fmla="*/ 5834 w 8594"/>
                <a:gd name="T75" fmla="*/ 5 h 60"/>
                <a:gd name="T76" fmla="*/ 5843 w 8594"/>
                <a:gd name="T77" fmla="*/ 16 h 60"/>
                <a:gd name="T78" fmla="*/ 5967 w 8594"/>
                <a:gd name="T79" fmla="*/ 11 h 60"/>
                <a:gd name="T80" fmla="*/ 6226 w 8594"/>
                <a:gd name="T81" fmla="*/ 10 h 60"/>
                <a:gd name="T82" fmla="*/ 6261 w 8594"/>
                <a:gd name="T83" fmla="*/ 13 h 60"/>
                <a:gd name="T84" fmla="*/ 6697 w 8594"/>
                <a:gd name="T85" fmla="*/ 10 h 60"/>
                <a:gd name="T86" fmla="*/ 6837 w 8594"/>
                <a:gd name="T87" fmla="*/ 16 h 60"/>
                <a:gd name="T88" fmla="*/ 7682 w 8594"/>
                <a:gd name="T89" fmla="*/ 14 h 60"/>
                <a:gd name="T90" fmla="*/ 7802 w 8594"/>
                <a:gd name="T91" fmla="*/ 24 h 60"/>
                <a:gd name="T92" fmla="*/ 8182 w 8594"/>
                <a:gd name="T93" fmla="*/ 23 h 60"/>
                <a:gd name="T94" fmla="*/ 8315 w 8594"/>
                <a:gd name="T95" fmla="*/ 27 h 60"/>
                <a:gd name="T96" fmla="*/ 8441 w 8594"/>
                <a:gd name="T97" fmla="*/ 38 h 60"/>
                <a:gd name="T98" fmla="*/ 8077 w 8594"/>
                <a:gd name="T99" fmla="*/ 45 h 60"/>
                <a:gd name="T100" fmla="*/ 8594 w 8594"/>
                <a:gd name="T101" fmla="*/ 47 h 60"/>
                <a:gd name="T102" fmla="*/ 8205 w 8594"/>
                <a:gd name="T103" fmla="*/ 53 h 60"/>
                <a:gd name="T104" fmla="*/ 7779 w 8594"/>
                <a:gd name="T105" fmla="*/ 58 h 60"/>
                <a:gd name="T106" fmla="*/ 7358 w 8594"/>
                <a:gd name="T107" fmla="*/ 54 h 60"/>
                <a:gd name="T108" fmla="*/ 6692 w 8594"/>
                <a:gd name="T109" fmla="*/ 49 h 60"/>
                <a:gd name="T110" fmla="*/ 5792 w 8594"/>
                <a:gd name="T111" fmla="*/ 53 h 60"/>
                <a:gd name="T112" fmla="*/ 5390 w 8594"/>
                <a:gd name="T113" fmla="*/ 47 h 60"/>
                <a:gd name="T114" fmla="*/ 5194 w 8594"/>
                <a:gd name="T115" fmla="*/ 51 h 60"/>
                <a:gd name="T116" fmla="*/ 4559 w 8594"/>
                <a:gd name="T117" fmla="*/ 53 h 60"/>
                <a:gd name="T118" fmla="*/ 4226 w 8594"/>
                <a:gd name="T119" fmla="*/ 58 h 60"/>
                <a:gd name="T120" fmla="*/ 4010 w 8594"/>
                <a:gd name="T121" fmla="*/ 60 h 60"/>
                <a:gd name="T122" fmla="*/ 3858 w 8594"/>
                <a:gd name="T12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594" h="60">
                  <a:moveTo>
                    <a:pt x="4248" y="14"/>
                  </a:moveTo>
                  <a:lnTo>
                    <a:pt x="4248" y="14"/>
                  </a:lnTo>
                  <a:lnTo>
                    <a:pt x="4246" y="14"/>
                  </a:lnTo>
                  <a:lnTo>
                    <a:pt x="4248" y="14"/>
                  </a:lnTo>
                  <a:lnTo>
                    <a:pt x="4248" y="14"/>
                  </a:lnTo>
                  <a:close/>
                  <a:moveTo>
                    <a:pt x="5299" y="30"/>
                  </a:moveTo>
                  <a:lnTo>
                    <a:pt x="5299" y="30"/>
                  </a:lnTo>
                  <a:lnTo>
                    <a:pt x="5241" y="31"/>
                  </a:lnTo>
                  <a:lnTo>
                    <a:pt x="5247" y="31"/>
                  </a:lnTo>
                  <a:lnTo>
                    <a:pt x="5190" y="32"/>
                  </a:lnTo>
                  <a:cubicBezTo>
                    <a:pt x="5225" y="33"/>
                    <a:pt x="5248" y="35"/>
                    <a:pt x="5199" y="36"/>
                  </a:cubicBezTo>
                  <a:cubicBezTo>
                    <a:pt x="5203" y="36"/>
                    <a:pt x="5189" y="35"/>
                    <a:pt x="5206" y="34"/>
                  </a:cubicBezTo>
                  <a:cubicBezTo>
                    <a:pt x="5173" y="33"/>
                    <a:pt x="5101" y="32"/>
                    <a:pt x="5120" y="35"/>
                  </a:cubicBezTo>
                  <a:cubicBezTo>
                    <a:pt x="5183" y="32"/>
                    <a:pt x="5134" y="39"/>
                    <a:pt x="5184" y="36"/>
                  </a:cubicBezTo>
                  <a:cubicBezTo>
                    <a:pt x="5157" y="38"/>
                    <a:pt x="5131" y="38"/>
                    <a:pt x="5106" y="38"/>
                  </a:cubicBezTo>
                  <a:cubicBezTo>
                    <a:pt x="5132" y="37"/>
                    <a:pt x="5100" y="35"/>
                    <a:pt x="5061" y="34"/>
                  </a:cubicBezTo>
                  <a:cubicBezTo>
                    <a:pt x="5044" y="35"/>
                    <a:pt x="4997" y="34"/>
                    <a:pt x="4969" y="35"/>
                  </a:cubicBezTo>
                  <a:cubicBezTo>
                    <a:pt x="4979" y="37"/>
                    <a:pt x="4954" y="38"/>
                    <a:pt x="5001" y="38"/>
                  </a:cubicBezTo>
                  <a:cubicBezTo>
                    <a:pt x="4984" y="39"/>
                    <a:pt x="4957" y="39"/>
                    <a:pt x="4928" y="38"/>
                  </a:cubicBezTo>
                  <a:cubicBezTo>
                    <a:pt x="4940" y="38"/>
                    <a:pt x="4960" y="38"/>
                    <a:pt x="4959" y="37"/>
                  </a:cubicBezTo>
                  <a:cubicBezTo>
                    <a:pt x="4940" y="35"/>
                    <a:pt x="4917" y="35"/>
                    <a:pt x="4905" y="35"/>
                  </a:cubicBezTo>
                  <a:lnTo>
                    <a:pt x="4876" y="35"/>
                  </a:lnTo>
                  <a:cubicBezTo>
                    <a:pt x="4879" y="35"/>
                    <a:pt x="4881" y="35"/>
                    <a:pt x="4883" y="36"/>
                  </a:cubicBezTo>
                  <a:lnTo>
                    <a:pt x="4851" y="37"/>
                  </a:lnTo>
                  <a:cubicBezTo>
                    <a:pt x="4894" y="36"/>
                    <a:pt x="4871" y="38"/>
                    <a:pt x="4870" y="39"/>
                  </a:cubicBezTo>
                  <a:cubicBezTo>
                    <a:pt x="4871" y="37"/>
                    <a:pt x="4842" y="39"/>
                    <a:pt x="4827" y="39"/>
                  </a:cubicBezTo>
                  <a:lnTo>
                    <a:pt x="4860" y="41"/>
                  </a:lnTo>
                  <a:cubicBezTo>
                    <a:pt x="4844" y="42"/>
                    <a:pt x="4805" y="40"/>
                    <a:pt x="4813" y="42"/>
                  </a:cubicBezTo>
                  <a:cubicBezTo>
                    <a:pt x="4881" y="43"/>
                    <a:pt x="4907" y="42"/>
                    <a:pt x="4969" y="42"/>
                  </a:cubicBezTo>
                  <a:lnTo>
                    <a:pt x="4944" y="40"/>
                  </a:lnTo>
                  <a:cubicBezTo>
                    <a:pt x="5014" y="39"/>
                    <a:pt x="4987" y="43"/>
                    <a:pt x="5065" y="43"/>
                  </a:cubicBezTo>
                  <a:cubicBezTo>
                    <a:pt x="5098" y="41"/>
                    <a:pt x="5183" y="42"/>
                    <a:pt x="5184" y="39"/>
                  </a:cubicBezTo>
                  <a:cubicBezTo>
                    <a:pt x="5174" y="40"/>
                    <a:pt x="5233" y="42"/>
                    <a:pt x="5260" y="40"/>
                  </a:cubicBezTo>
                  <a:cubicBezTo>
                    <a:pt x="5289" y="38"/>
                    <a:pt x="5379" y="37"/>
                    <a:pt x="5352" y="36"/>
                  </a:cubicBezTo>
                  <a:cubicBezTo>
                    <a:pt x="5328" y="36"/>
                    <a:pt x="5295" y="37"/>
                    <a:pt x="5276" y="36"/>
                  </a:cubicBezTo>
                  <a:lnTo>
                    <a:pt x="5322" y="35"/>
                  </a:lnTo>
                  <a:lnTo>
                    <a:pt x="5292" y="33"/>
                  </a:lnTo>
                  <a:cubicBezTo>
                    <a:pt x="5308" y="34"/>
                    <a:pt x="5306" y="32"/>
                    <a:pt x="5299" y="30"/>
                  </a:cubicBezTo>
                  <a:close/>
                  <a:moveTo>
                    <a:pt x="5493" y="27"/>
                  </a:moveTo>
                  <a:lnTo>
                    <a:pt x="5493" y="27"/>
                  </a:lnTo>
                  <a:cubicBezTo>
                    <a:pt x="5524" y="32"/>
                    <a:pt x="5557" y="36"/>
                    <a:pt x="5700" y="35"/>
                  </a:cubicBezTo>
                  <a:lnTo>
                    <a:pt x="5689" y="35"/>
                  </a:lnTo>
                  <a:cubicBezTo>
                    <a:pt x="5761" y="38"/>
                    <a:pt x="5829" y="32"/>
                    <a:pt x="5916" y="35"/>
                  </a:cubicBezTo>
                  <a:cubicBezTo>
                    <a:pt x="5874" y="36"/>
                    <a:pt x="5876" y="36"/>
                    <a:pt x="5829" y="40"/>
                  </a:cubicBezTo>
                  <a:lnTo>
                    <a:pt x="5875" y="39"/>
                  </a:lnTo>
                  <a:cubicBezTo>
                    <a:pt x="5862" y="41"/>
                    <a:pt x="5907" y="40"/>
                    <a:pt x="5941" y="40"/>
                  </a:cubicBezTo>
                  <a:lnTo>
                    <a:pt x="5911" y="43"/>
                  </a:lnTo>
                  <a:cubicBezTo>
                    <a:pt x="5891" y="42"/>
                    <a:pt x="5839" y="42"/>
                    <a:pt x="5841" y="43"/>
                  </a:cubicBezTo>
                  <a:cubicBezTo>
                    <a:pt x="5852" y="42"/>
                    <a:pt x="5772" y="39"/>
                    <a:pt x="5729" y="40"/>
                  </a:cubicBezTo>
                  <a:cubicBezTo>
                    <a:pt x="5733" y="42"/>
                    <a:pt x="5825" y="41"/>
                    <a:pt x="5784" y="44"/>
                  </a:cubicBezTo>
                  <a:cubicBezTo>
                    <a:pt x="5820" y="43"/>
                    <a:pt x="5825" y="45"/>
                    <a:pt x="5862" y="44"/>
                  </a:cubicBezTo>
                  <a:cubicBezTo>
                    <a:pt x="5826" y="45"/>
                    <a:pt x="5853" y="47"/>
                    <a:pt x="5827" y="48"/>
                  </a:cubicBezTo>
                  <a:lnTo>
                    <a:pt x="5888" y="47"/>
                  </a:lnTo>
                  <a:cubicBezTo>
                    <a:pt x="5890" y="48"/>
                    <a:pt x="5798" y="49"/>
                    <a:pt x="5849" y="51"/>
                  </a:cubicBezTo>
                  <a:cubicBezTo>
                    <a:pt x="5874" y="50"/>
                    <a:pt x="5940" y="52"/>
                    <a:pt x="5941" y="49"/>
                  </a:cubicBezTo>
                  <a:lnTo>
                    <a:pt x="5943" y="50"/>
                  </a:lnTo>
                  <a:cubicBezTo>
                    <a:pt x="5989" y="51"/>
                    <a:pt x="5963" y="47"/>
                    <a:pt x="6020" y="48"/>
                  </a:cubicBezTo>
                  <a:cubicBezTo>
                    <a:pt x="6021" y="47"/>
                    <a:pt x="6010" y="47"/>
                    <a:pt x="5989" y="47"/>
                  </a:cubicBezTo>
                  <a:cubicBezTo>
                    <a:pt x="5972" y="47"/>
                    <a:pt x="5969" y="49"/>
                    <a:pt x="5934" y="49"/>
                  </a:cubicBezTo>
                  <a:cubicBezTo>
                    <a:pt x="5918" y="47"/>
                    <a:pt x="5977" y="49"/>
                    <a:pt x="5952" y="46"/>
                  </a:cubicBezTo>
                  <a:cubicBezTo>
                    <a:pt x="5940" y="45"/>
                    <a:pt x="5858" y="48"/>
                    <a:pt x="5884" y="44"/>
                  </a:cubicBezTo>
                  <a:lnTo>
                    <a:pt x="5931" y="45"/>
                  </a:lnTo>
                  <a:cubicBezTo>
                    <a:pt x="5932" y="43"/>
                    <a:pt x="5965" y="43"/>
                    <a:pt x="5964" y="41"/>
                  </a:cubicBezTo>
                  <a:cubicBezTo>
                    <a:pt x="5993" y="40"/>
                    <a:pt x="6019" y="43"/>
                    <a:pt x="6048" y="41"/>
                  </a:cubicBezTo>
                  <a:cubicBezTo>
                    <a:pt x="6060" y="40"/>
                    <a:pt x="6039" y="37"/>
                    <a:pt x="6087" y="38"/>
                  </a:cubicBezTo>
                  <a:cubicBezTo>
                    <a:pt x="6124" y="41"/>
                    <a:pt x="6234" y="41"/>
                    <a:pt x="6276" y="40"/>
                  </a:cubicBezTo>
                  <a:lnTo>
                    <a:pt x="6312" y="39"/>
                  </a:lnTo>
                  <a:cubicBezTo>
                    <a:pt x="6309" y="38"/>
                    <a:pt x="6243" y="39"/>
                    <a:pt x="6266" y="38"/>
                  </a:cubicBezTo>
                  <a:lnTo>
                    <a:pt x="6322" y="37"/>
                  </a:lnTo>
                  <a:lnTo>
                    <a:pt x="6318" y="38"/>
                  </a:lnTo>
                  <a:cubicBezTo>
                    <a:pt x="6337" y="38"/>
                    <a:pt x="6356" y="37"/>
                    <a:pt x="6373" y="37"/>
                  </a:cubicBezTo>
                  <a:cubicBezTo>
                    <a:pt x="6355" y="38"/>
                    <a:pt x="6315" y="38"/>
                    <a:pt x="6323" y="40"/>
                  </a:cubicBezTo>
                  <a:cubicBezTo>
                    <a:pt x="6349" y="40"/>
                    <a:pt x="6353" y="41"/>
                    <a:pt x="6377" y="41"/>
                  </a:cubicBezTo>
                  <a:cubicBezTo>
                    <a:pt x="6372" y="41"/>
                    <a:pt x="6368" y="41"/>
                    <a:pt x="6368" y="41"/>
                  </a:cubicBezTo>
                  <a:cubicBezTo>
                    <a:pt x="6422" y="42"/>
                    <a:pt x="6420" y="39"/>
                    <a:pt x="6433" y="38"/>
                  </a:cubicBezTo>
                  <a:cubicBezTo>
                    <a:pt x="6487" y="36"/>
                    <a:pt x="6379" y="36"/>
                    <a:pt x="6386" y="33"/>
                  </a:cubicBezTo>
                  <a:lnTo>
                    <a:pt x="6543" y="32"/>
                  </a:lnTo>
                  <a:cubicBezTo>
                    <a:pt x="6529" y="33"/>
                    <a:pt x="6516" y="34"/>
                    <a:pt x="6521" y="35"/>
                  </a:cubicBezTo>
                  <a:cubicBezTo>
                    <a:pt x="6559" y="36"/>
                    <a:pt x="6522" y="36"/>
                    <a:pt x="6576" y="36"/>
                  </a:cubicBezTo>
                  <a:cubicBezTo>
                    <a:pt x="6572" y="33"/>
                    <a:pt x="6644" y="35"/>
                    <a:pt x="6682" y="33"/>
                  </a:cubicBezTo>
                  <a:cubicBezTo>
                    <a:pt x="6700" y="34"/>
                    <a:pt x="6704" y="34"/>
                    <a:pt x="6665" y="34"/>
                  </a:cubicBezTo>
                  <a:cubicBezTo>
                    <a:pt x="6669" y="36"/>
                    <a:pt x="6721" y="36"/>
                    <a:pt x="6740" y="36"/>
                  </a:cubicBezTo>
                  <a:lnTo>
                    <a:pt x="6781" y="35"/>
                  </a:lnTo>
                  <a:cubicBezTo>
                    <a:pt x="6765" y="34"/>
                    <a:pt x="6772" y="32"/>
                    <a:pt x="6806" y="32"/>
                  </a:cubicBezTo>
                  <a:lnTo>
                    <a:pt x="6808" y="31"/>
                  </a:lnTo>
                  <a:cubicBezTo>
                    <a:pt x="6752" y="31"/>
                    <a:pt x="6666" y="28"/>
                    <a:pt x="6631" y="30"/>
                  </a:cubicBezTo>
                  <a:lnTo>
                    <a:pt x="6641" y="29"/>
                  </a:lnTo>
                  <a:cubicBezTo>
                    <a:pt x="6577" y="28"/>
                    <a:pt x="6502" y="33"/>
                    <a:pt x="6472" y="29"/>
                  </a:cubicBezTo>
                  <a:cubicBezTo>
                    <a:pt x="6475" y="28"/>
                    <a:pt x="6459" y="29"/>
                    <a:pt x="6460" y="27"/>
                  </a:cubicBezTo>
                  <a:lnTo>
                    <a:pt x="6413" y="28"/>
                  </a:lnTo>
                  <a:lnTo>
                    <a:pt x="6423" y="27"/>
                  </a:lnTo>
                  <a:lnTo>
                    <a:pt x="6343" y="28"/>
                  </a:lnTo>
                  <a:lnTo>
                    <a:pt x="6345" y="27"/>
                  </a:lnTo>
                  <a:lnTo>
                    <a:pt x="6253" y="32"/>
                  </a:lnTo>
                  <a:cubicBezTo>
                    <a:pt x="6253" y="33"/>
                    <a:pt x="6255" y="33"/>
                    <a:pt x="6242" y="34"/>
                  </a:cubicBezTo>
                  <a:cubicBezTo>
                    <a:pt x="6230" y="34"/>
                    <a:pt x="6220" y="34"/>
                    <a:pt x="6211" y="34"/>
                  </a:cubicBezTo>
                  <a:cubicBezTo>
                    <a:pt x="6211" y="34"/>
                    <a:pt x="6211" y="34"/>
                    <a:pt x="6211" y="34"/>
                  </a:cubicBezTo>
                  <a:lnTo>
                    <a:pt x="6211" y="34"/>
                  </a:lnTo>
                  <a:cubicBezTo>
                    <a:pt x="6191" y="34"/>
                    <a:pt x="6178" y="32"/>
                    <a:pt x="6154" y="32"/>
                  </a:cubicBezTo>
                  <a:lnTo>
                    <a:pt x="6229" y="32"/>
                  </a:lnTo>
                  <a:cubicBezTo>
                    <a:pt x="6235" y="30"/>
                    <a:pt x="6228" y="29"/>
                    <a:pt x="6192" y="27"/>
                  </a:cubicBezTo>
                  <a:cubicBezTo>
                    <a:pt x="6207" y="27"/>
                    <a:pt x="6213" y="26"/>
                    <a:pt x="6195" y="26"/>
                  </a:cubicBezTo>
                  <a:cubicBezTo>
                    <a:pt x="6192" y="26"/>
                    <a:pt x="6146" y="27"/>
                    <a:pt x="6163" y="28"/>
                  </a:cubicBezTo>
                  <a:cubicBezTo>
                    <a:pt x="6092" y="29"/>
                    <a:pt x="5978" y="25"/>
                    <a:pt x="5870" y="28"/>
                  </a:cubicBezTo>
                  <a:cubicBezTo>
                    <a:pt x="5947" y="26"/>
                    <a:pt x="5808" y="25"/>
                    <a:pt x="5894" y="25"/>
                  </a:cubicBezTo>
                  <a:cubicBezTo>
                    <a:pt x="5834" y="22"/>
                    <a:pt x="5842" y="27"/>
                    <a:pt x="5781" y="27"/>
                  </a:cubicBezTo>
                  <a:cubicBezTo>
                    <a:pt x="5776" y="26"/>
                    <a:pt x="5814" y="27"/>
                    <a:pt x="5828" y="25"/>
                  </a:cubicBezTo>
                  <a:cubicBezTo>
                    <a:pt x="5727" y="24"/>
                    <a:pt x="5657" y="29"/>
                    <a:pt x="5558" y="29"/>
                  </a:cubicBezTo>
                  <a:lnTo>
                    <a:pt x="5554" y="27"/>
                  </a:lnTo>
                  <a:lnTo>
                    <a:pt x="5493" y="27"/>
                  </a:lnTo>
                  <a:close/>
                  <a:moveTo>
                    <a:pt x="7145" y="32"/>
                  </a:moveTo>
                  <a:lnTo>
                    <a:pt x="7145" y="32"/>
                  </a:lnTo>
                  <a:cubicBezTo>
                    <a:pt x="7151" y="32"/>
                    <a:pt x="7153" y="31"/>
                    <a:pt x="7153" y="31"/>
                  </a:cubicBezTo>
                  <a:cubicBezTo>
                    <a:pt x="7028" y="36"/>
                    <a:pt x="6926" y="37"/>
                    <a:pt x="6859" y="36"/>
                  </a:cubicBezTo>
                  <a:cubicBezTo>
                    <a:pt x="6872" y="38"/>
                    <a:pt x="6932" y="40"/>
                    <a:pt x="6961" y="41"/>
                  </a:cubicBezTo>
                  <a:lnTo>
                    <a:pt x="6936" y="43"/>
                  </a:lnTo>
                  <a:lnTo>
                    <a:pt x="6920" y="41"/>
                  </a:lnTo>
                  <a:lnTo>
                    <a:pt x="6876" y="43"/>
                  </a:lnTo>
                  <a:cubicBezTo>
                    <a:pt x="6888" y="44"/>
                    <a:pt x="6924" y="44"/>
                    <a:pt x="6947" y="45"/>
                  </a:cubicBezTo>
                  <a:lnTo>
                    <a:pt x="7046" y="41"/>
                  </a:lnTo>
                  <a:lnTo>
                    <a:pt x="6986" y="40"/>
                  </a:lnTo>
                  <a:cubicBezTo>
                    <a:pt x="7002" y="40"/>
                    <a:pt x="7082" y="40"/>
                    <a:pt x="7114" y="40"/>
                  </a:cubicBezTo>
                  <a:cubicBezTo>
                    <a:pt x="7115" y="38"/>
                    <a:pt x="7060" y="37"/>
                    <a:pt x="7053" y="39"/>
                  </a:cubicBezTo>
                  <a:cubicBezTo>
                    <a:pt x="7047" y="37"/>
                    <a:pt x="7110" y="38"/>
                    <a:pt x="7070" y="36"/>
                  </a:cubicBezTo>
                  <a:cubicBezTo>
                    <a:pt x="7117" y="34"/>
                    <a:pt x="7193" y="36"/>
                    <a:pt x="7228" y="37"/>
                  </a:cubicBezTo>
                  <a:lnTo>
                    <a:pt x="7234" y="39"/>
                  </a:lnTo>
                  <a:cubicBezTo>
                    <a:pt x="7272" y="41"/>
                    <a:pt x="7260" y="36"/>
                    <a:pt x="7305" y="38"/>
                  </a:cubicBezTo>
                  <a:cubicBezTo>
                    <a:pt x="7249" y="38"/>
                    <a:pt x="7315" y="41"/>
                    <a:pt x="7270" y="41"/>
                  </a:cubicBezTo>
                  <a:cubicBezTo>
                    <a:pt x="7284" y="42"/>
                    <a:pt x="7270" y="44"/>
                    <a:pt x="7315" y="44"/>
                  </a:cubicBezTo>
                  <a:cubicBezTo>
                    <a:pt x="7352" y="40"/>
                    <a:pt x="7362" y="46"/>
                    <a:pt x="7398" y="43"/>
                  </a:cubicBezTo>
                  <a:cubicBezTo>
                    <a:pt x="7421" y="44"/>
                    <a:pt x="7372" y="45"/>
                    <a:pt x="7418" y="46"/>
                  </a:cubicBezTo>
                  <a:cubicBezTo>
                    <a:pt x="7472" y="44"/>
                    <a:pt x="7469" y="43"/>
                    <a:pt x="7472" y="40"/>
                  </a:cubicBezTo>
                  <a:cubicBezTo>
                    <a:pt x="7422" y="39"/>
                    <a:pt x="7416" y="43"/>
                    <a:pt x="7375" y="42"/>
                  </a:cubicBezTo>
                  <a:lnTo>
                    <a:pt x="7456" y="38"/>
                  </a:lnTo>
                  <a:cubicBezTo>
                    <a:pt x="7441" y="38"/>
                    <a:pt x="7430" y="38"/>
                    <a:pt x="7421" y="38"/>
                  </a:cubicBezTo>
                  <a:cubicBezTo>
                    <a:pt x="7437" y="38"/>
                    <a:pt x="7451" y="37"/>
                    <a:pt x="7463" y="36"/>
                  </a:cubicBezTo>
                  <a:lnTo>
                    <a:pt x="7482" y="35"/>
                  </a:lnTo>
                  <a:cubicBezTo>
                    <a:pt x="7436" y="35"/>
                    <a:pt x="7395" y="35"/>
                    <a:pt x="7388" y="34"/>
                  </a:cubicBezTo>
                  <a:lnTo>
                    <a:pt x="7394" y="32"/>
                  </a:lnTo>
                  <a:cubicBezTo>
                    <a:pt x="7378" y="31"/>
                    <a:pt x="7352" y="32"/>
                    <a:pt x="7339" y="33"/>
                  </a:cubicBezTo>
                  <a:cubicBezTo>
                    <a:pt x="7299" y="33"/>
                    <a:pt x="7258" y="34"/>
                    <a:pt x="7249" y="33"/>
                  </a:cubicBezTo>
                  <a:lnTo>
                    <a:pt x="7264" y="32"/>
                  </a:lnTo>
                  <a:lnTo>
                    <a:pt x="7145" y="32"/>
                  </a:lnTo>
                  <a:close/>
                  <a:moveTo>
                    <a:pt x="7784" y="39"/>
                  </a:moveTo>
                  <a:lnTo>
                    <a:pt x="7784" y="39"/>
                  </a:lnTo>
                  <a:lnTo>
                    <a:pt x="7795" y="40"/>
                  </a:lnTo>
                  <a:lnTo>
                    <a:pt x="7764" y="41"/>
                  </a:lnTo>
                  <a:cubicBezTo>
                    <a:pt x="7709" y="41"/>
                    <a:pt x="7664" y="37"/>
                    <a:pt x="7614" y="40"/>
                  </a:cubicBezTo>
                  <a:cubicBezTo>
                    <a:pt x="7591" y="39"/>
                    <a:pt x="7578" y="37"/>
                    <a:pt x="7566" y="36"/>
                  </a:cubicBezTo>
                  <a:lnTo>
                    <a:pt x="7597" y="36"/>
                  </a:lnTo>
                  <a:cubicBezTo>
                    <a:pt x="7737" y="32"/>
                    <a:pt x="7670" y="41"/>
                    <a:pt x="7784" y="39"/>
                  </a:cubicBezTo>
                  <a:close/>
                  <a:moveTo>
                    <a:pt x="4385" y="43"/>
                  </a:moveTo>
                  <a:lnTo>
                    <a:pt x="4385" y="43"/>
                  </a:lnTo>
                  <a:cubicBezTo>
                    <a:pt x="4401" y="40"/>
                    <a:pt x="4455" y="40"/>
                    <a:pt x="4458" y="38"/>
                  </a:cubicBezTo>
                  <a:cubicBezTo>
                    <a:pt x="4462" y="37"/>
                    <a:pt x="4450" y="37"/>
                    <a:pt x="4437" y="37"/>
                  </a:cubicBezTo>
                  <a:lnTo>
                    <a:pt x="4392" y="36"/>
                  </a:lnTo>
                  <a:cubicBezTo>
                    <a:pt x="4391" y="37"/>
                    <a:pt x="4388" y="37"/>
                    <a:pt x="4383" y="37"/>
                  </a:cubicBezTo>
                  <a:cubicBezTo>
                    <a:pt x="4399" y="38"/>
                    <a:pt x="4409" y="38"/>
                    <a:pt x="4403" y="40"/>
                  </a:cubicBezTo>
                  <a:cubicBezTo>
                    <a:pt x="4362" y="37"/>
                    <a:pt x="4366" y="42"/>
                    <a:pt x="4322" y="42"/>
                  </a:cubicBezTo>
                  <a:cubicBezTo>
                    <a:pt x="4308" y="43"/>
                    <a:pt x="4371" y="43"/>
                    <a:pt x="4385" y="43"/>
                  </a:cubicBezTo>
                  <a:close/>
                  <a:moveTo>
                    <a:pt x="4129" y="37"/>
                  </a:moveTo>
                  <a:lnTo>
                    <a:pt x="4129" y="37"/>
                  </a:lnTo>
                  <a:lnTo>
                    <a:pt x="4138" y="35"/>
                  </a:lnTo>
                  <a:lnTo>
                    <a:pt x="4112" y="35"/>
                  </a:lnTo>
                  <a:cubicBezTo>
                    <a:pt x="4115" y="36"/>
                    <a:pt x="4118" y="37"/>
                    <a:pt x="4129" y="37"/>
                  </a:cubicBezTo>
                  <a:close/>
                  <a:moveTo>
                    <a:pt x="4049" y="35"/>
                  </a:moveTo>
                  <a:lnTo>
                    <a:pt x="4049" y="35"/>
                  </a:lnTo>
                  <a:lnTo>
                    <a:pt x="4053" y="35"/>
                  </a:lnTo>
                  <a:lnTo>
                    <a:pt x="4025" y="34"/>
                  </a:lnTo>
                  <a:cubicBezTo>
                    <a:pt x="4029" y="35"/>
                    <a:pt x="4036" y="35"/>
                    <a:pt x="4049" y="35"/>
                  </a:cubicBezTo>
                  <a:close/>
                  <a:moveTo>
                    <a:pt x="4812" y="35"/>
                  </a:moveTo>
                  <a:lnTo>
                    <a:pt x="4812" y="35"/>
                  </a:lnTo>
                  <a:cubicBezTo>
                    <a:pt x="4808" y="35"/>
                    <a:pt x="4804" y="35"/>
                    <a:pt x="4802" y="35"/>
                  </a:cubicBezTo>
                  <a:lnTo>
                    <a:pt x="4812" y="35"/>
                  </a:lnTo>
                  <a:close/>
                  <a:moveTo>
                    <a:pt x="4778" y="37"/>
                  </a:moveTo>
                  <a:lnTo>
                    <a:pt x="4778" y="37"/>
                  </a:lnTo>
                  <a:cubicBezTo>
                    <a:pt x="4817" y="38"/>
                    <a:pt x="4808" y="37"/>
                    <a:pt x="4814" y="36"/>
                  </a:cubicBezTo>
                  <a:lnTo>
                    <a:pt x="4773" y="36"/>
                  </a:lnTo>
                  <a:cubicBezTo>
                    <a:pt x="4778" y="36"/>
                    <a:pt x="4781" y="37"/>
                    <a:pt x="4778" y="37"/>
                  </a:cubicBezTo>
                  <a:close/>
                  <a:moveTo>
                    <a:pt x="4729" y="29"/>
                  </a:moveTo>
                  <a:lnTo>
                    <a:pt x="4729" y="29"/>
                  </a:lnTo>
                  <a:lnTo>
                    <a:pt x="4523" y="28"/>
                  </a:lnTo>
                  <a:cubicBezTo>
                    <a:pt x="4643" y="33"/>
                    <a:pt x="4728" y="36"/>
                    <a:pt x="4527" y="37"/>
                  </a:cubicBezTo>
                  <a:lnTo>
                    <a:pt x="4514" y="37"/>
                  </a:lnTo>
                  <a:cubicBezTo>
                    <a:pt x="4540" y="38"/>
                    <a:pt x="4586" y="38"/>
                    <a:pt x="4628" y="37"/>
                  </a:cubicBezTo>
                  <a:cubicBezTo>
                    <a:pt x="4662" y="35"/>
                    <a:pt x="4773" y="29"/>
                    <a:pt x="4772" y="28"/>
                  </a:cubicBezTo>
                  <a:cubicBezTo>
                    <a:pt x="4760" y="27"/>
                    <a:pt x="4742" y="28"/>
                    <a:pt x="4720" y="28"/>
                  </a:cubicBezTo>
                  <a:lnTo>
                    <a:pt x="4729" y="29"/>
                  </a:lnTo>
                  <a:close/>
                  <a:moveTo>
                    <a:pt x="348" y="40"/>
                  </a:moveTo>
                  <a:lnTo>
                    <a:pt x="348" y="40"/>
                  </a:lnTo>
                  <a:cubicBezTo>
                    <a:pt x="352" y="40"/>
                    <a:pt x="354" y="40"/>
                    <a:pt x="356" y="40"/>
                  </a:cubicBezTo>
                  <a:cubicBezTo>
                    <a:pt x="354" y="40"/>
                    <a:pt x="356" y="40"/>
                    <a:pt x="348" y="40"/>
                  </a:cubicBezTo>
                  <a:close/>
                  <a:moveTo>
                    <a:pt x="3713" y="39"/>
                  </a:moveTo>
                  <a:lnTo>
                    <a:pt x="3713" y="39"/>
                  </a:lnTo>
                  <a:lnTo>
                    <a:pt x="3699" y="40"/>
                  </a:lnTo>
                  <a:lnTo>
                    <a:pt x="3706" y="39"/>
                  </a:lnTo>
                  <a:lnTo>
                    <a:pt x="3671" y="39"/>
                  </a:lnTo>
                  <a:lnTo>
                    <a:pt x="3656" y="39"/>
                  </a:lnTo>
                  <a:cubicBezTo>
                    <a:pt x="3658" y="39"/>
                    <a:pt x="3660" y="39"/>
                    <a:pt x="3661" y="39"/>
                  </a:cubicBezTo>
                  <a:lnTo>
                    <a:pt x="3650" y="38"/>
                  </a:lnTo>
                  <a:cubicBezTo>
                    <a:pt x="3622" y="40"/>
                    <a:pt x="3552" y="42"/>
                    <a:pt x="3532" y="43"/>
                  </a:cubicBezTo>
                  <a:cubicBezTo>
                    <a:pt x="3505" y="44"/>
                    <a:pt x="3473" y="44"/>
                    <a:pt x="3452" y="44"/>
                  </a:cubicBezTo>
                  <a:cubicBezTo>
                    <a:pt x="3471" y="44"/>
                    <a:pt x="3496" y="44"/>
                    <a:pt x="3489" y="43"/>
                  </a:cubicBezTo>
                  <a:cubicBezTo>
                    <a:pt x="3450" y="42"/>
                    <a:pt x="3431" y="39"/>
                    <a:pt x="3365" y="41"/>
                  </a:cubicBezTo>
                  <a:lnTo>
                    <a:pt x="3404" y="41"/>
                  </a:lnTo>
                  <a:lnTo>
                    <a:pt x="3316" y="45"/>
                  </a:lnTo>
                  <a:cubicBezTo>
                    <a:pt x="3286" y="44"/>
                    <a:pt x="3360" y="43"/>
                    <a:pt x="3372" y="42"/>
                  </a:cubicBezTo>
                  <a:cubicBezTo>
                    <a:pt x="3304" y="44"/>
                    <a:pt x="3247" y="39"/>
                    <a:pt x="3216" y="42"/>
                  </a:cubicBezTo>
                  <a:cubicBezTo>
                    <a:pt x="3211" y="40"/>
                    <a:pt x="3204" y="37"/>
                    <a:pt x="3159" y="37"/>
                  </a:cubicBezTo>
                  <a:cubicBezTo>
                    <a:pt x="3191" y="40"/>
                    <a:pt x="3132" y="39"/>
                    <a:pt x="3159" y="41"/>
                  </a:cubicBezTo>
                  <a:cubicBezTo>
                    <a:pt x="3143" y="42"/>
                    <a:pt x="3109" y="41"/>
                    <a:pt x="3106" y="42"/>
                  </a:cubicBezTo>
                  <a:lnTo>
                    <a:pt x="3110" y="41"/>
                  </a:lnTo>
                  <a:cubicBezTo>
                    <a:pt x="3034" y="38"/>
                    <a:pt x="3009" y="43"/>
                    <a:pt x="2976" y="45"/>
                  </a:cubicBezTo>
                  <a:cubicBezTo>
                    <a:pt x="2885" y="46"/>
                    <a:pt x="2843" y="45"/>
                    <a:pt x="2768" y="45"/>
                  </a:cubicBezTo>
                  <a:cubicBezTo>
                    <a:pt x="2765" y="44"/>
                    <a:pt x="2745" y="40"/>
                    <a:pt x="2715" y="40"/>
                  </a:cubicBezTo>
                  <a:cubicBezTo>
                    <a:pt x="2701" y="42"/>
                    <a:pt x="2633" y="43"/>
                    <a:pt x="2626" y="45"/>
                  </a:cubicBezTo>
                  <a:cubicBezTo>
                    <a:pt x="2680" y="46"/>
                    <a:pt x="2670" y="43"/>
                    <a:pt x="2702" y="43"/>
                  </a:cubicBezTo>
                  <a:cubicBezTo>
                    <a:pt x="2729" y="45"/>
                    <a:pt x="2705" y="45"/>
                    <a:pt x="2741" y="46"/>
                  </a:cubicBezTo>
                  <a:cubicBezTo>
                    <a:pt x="2712" y="46"/>
                    <a:pt x="2608" y="48"/>
                    <a:pt x="2576" y="46"/>
                  </a:cubicBezTo>
                  <a:lnTo>
                    <a:pt x="2587" y="45"/>
                  </a:lnTo>
                  <a:cubicBezTo>
                    <a:pt x="2536" y="44"/>
                    <a:pt x="2526" y="39"/>
                    <a:pt x="2441" y="42"/>
                  </a:cubicBezTo>
                  <a:lnTo>
                    <a:pt x="2400" y="43"/>
                  </a:lnTo>
                  <a:cubicBezTo>
                    <a:pt x="2402" y="43"/>
                    <a:pt x="2402" y="43"/>
                    <a:pt x="2403" y="43"/>
                  </a:cubicBezTo>
                  <a:cubicBezTo>
                    <a:pt x="2336" y="43"/>
                    <a:pt x="2354" y="40"/>
                    <a:pt x="2280" y="42"/>
                  </a:cubicBezTo>
                  <a:cubicBezTo>
                    <a:pt x="2286" y="42"/>
                    <a:pt x="2283" y="42"/>
                    <a:pt x="2288" y="42"/>
                  </a:cubicBezTo>
                  <a:cubicBezTo>
                    <a:pt x="2246" y="40"/>
                    <a:pt x="2204" y="43"/>
                    <a:pt x="2172" y="44"/>
                  </a:cubicBezTo>
                  <a:cubicBezTo>
                    <a:pt x="2153" y="42"/>
                    <a:pt x="2177" y="42"/>
                    <a:pt x="2189" y="40"/>
                  </a:cubicBezTo>
                  <a:cubicBezTo>
                    <a:pt x="2115" y="40"/>
                    <a:pt x="2035" y="43"/>
                    <a:pt x="1989" y="45"/>
                  </a:cubicBezTo>
                  <a:lnTo>
                    <a:pt x="1941" y="44"/>
                  </a:lnTo>
                  <a:cubicBezTo>
                    <a:pt x="1969" y="43"/>
                    <a:pt x="2004" y="41"/>
                    <a:pt x="1995" y="40"/>
                  </a:cubicBezTo>
                  <a:cubicBezTo>
                    <a:pt x="1969" y="41"/>
                    <a:pt x="1974" y="42"/>
                    <a:pt x="1937" y="41"/>
                  </a:cubicBezTo>
                  <a:cubicBezTo>
                    <a:pt x="1943" y="40"/>
                    <a:pt x="1959" y="39"/>
                    <a:pt x="1976" y="37"/>
                  </a:cubicBezTo>
                  <a:cubicBezTo>
                    <a:pt x="1900" y="35"/>
                    <a:pt x="1959" y="42"/>
                    <a:pt x="1905" y="38"/>
                  </a:cubicBezTo>
                  <a:cubicBezTo>
                    <a:pt x="1881" y="38"/>
                    <a:pt x="1867" y="40"/>
                    <a:pt x="1865" y="41"/>
                  </a:cubicBezTo>
                  <a:lnTo>
                    <a:pt x="1821" y="39"/>
                  </a:lnTo>
                  <a:cubicBezTo>
                    <a:pt x="1816" y="41"/>
                    <a:pt x="1762" y="41"/>
                    <a:pt x="1727" y="42"/>
                  </a:cubicBezTo>
                  <a:cubicBezTo>
                    <a:pt x="1722" y="42"/>
                    <a:pt x="1755" y="44"/>
                    <a:pt x="1769" y="43"/>
                  </a:cubicBezTo>
                  <a:cubicBezTo>
                    <a:pt x="1766" y="44"/>
                    <a:pt x="1728" y="45"/>
                    <a:pt x="1704" y="45"/>
                  </a:cubicBezTo>
                  <a:cubicBezTo>
                    <a:pt x="1695" y="41"/>
                    <a:pt x="1546" y="46"/>
                    <a:pt x="1574" y="41"/>
                  </a:cubicBezTo>
                  <a:cubicBezTo>
                    <a:pt x="1466" y="42"/>
                    <a:pt x="1313" y="43"/>
                    <a:pt x="1241" y="44"/>
                  </a:cubicBezTo>
                  <a:cubicBezTo>
                    <a:pt x="1218" y="43"/>
                    <a:pt x="1170" y="43"/>
                    <a:pt x="1198" y="41"/>
                  </a:cubicBezTo>
                  <a:cubicBezTo>
                    <a:pt x="1111" y="41"/>
                    <a:pt x="1066" y="45"/>
                    <a:pt x="979" y="44"/>
                  </a:cubicBezTo>
                  <a:cubicBezTo>
                    <a:pt x="972" y="44"/>
                    <a:pt x="1018" y="44"/>
                    <a:pt x="1015" y="43"/>
                  </a:cubicBezTo>
                  <a:cubicBezTo>
                    <a:pt x="958" y="44"/>
                    <a:pt x="912" y="41"/>
                    <a:pt x="824" y="42"/>
                  </a:cubicBezTo>
                  <a:cubicBezTo>
                    <a:pt x="839" y="42"/>
                    <a:pt x="843" y="41"/>
                    <a:pt x="845" y="41"/>
                  </a:cubicBezTo>
                  <a:cubicBezTo>
                    <a:pt x="847" y="41"/>
                    <a:pt x="809" y="42"/>
                    <a:pt x="786" y="43"/>
                  </a:cubicBezTo>
                  <a:cubicBezTo>
                    <a:pt x="773" y="42"/>
                    <a:pt x="803" y="42"/>
                    <a:pt x="796" y="42"/>
                  </a:cubicBezTo>
                  <a:cubicBezTo>
                    <a:pt x="626" y="40"/>
                    <a:pt x="496" y="45"/>
                    <a:pt x="327" y="44"/>
                  </a:cubicBezTo>
                  <a:cubicBezTo>
                    <a:pt x="376" y="44"/>
                    <a:pt x="394" y="42"/>
                    <a:pt x="394" y="41"/>
                  </a:cubicBezTo>
                  <a:lnTo>
                    <a:pt x="347" y="41"/>
                  </a:lnTo>
                  <a:cubicBezTo>
                    <a:pt x="329" y="42"/>
                    <a:pt x="293" y="42"/>
                    <a:pt x="263" y="43"/>
                  </a:cubicBezTo>
                  <a:cubicBezTo>
                    <a:pt x="260" y="42"/>
                    <a:pt x="245" y="42"/>
                    <a:pt x="260" y="41"/>
                  </a:cubicBezTo>
                  <a:cubicBezTo>
                    <a:pt x="167" y="38"/>
                    <a:pt x="114" y="45"/>
                    <a:pt x="0" y="44"/>
                  </a:cubicBezTo>
                  <a:lnTo>
                    <a:pt x="138" y="39"/>
                  </a:lnTo>
                  <a:lnTo>
                    <a:pt x="104" y="37"/>
                  </a:lnTo>
                  <a:lnTo>
                    <a:pt x="165" y="35"/>
                  </a:lnTo>
                  <a:cubicBezTo>
                    <a:pt x="129" y="33"/>
                    <a:pt x="97" y="36"/>
                    <a:pt x="92" y="34"/>
                  </a:cubicBezTo>
                  <a:cubicBezTo>
                    <a:pt x="100" y="34"/>
                    <a:pt x="119" y="34"/>
                    <a:pt x="119" y="33"/>
                  </a:cubicBezTo>
                  <a:cubicBezTo>
                    <a:pt x="84" y="32"/>
                    <a:pt x="82" y="34"/>
                    <a:pt x="55" y="34"/>
                  </a:cubicBezTo>
                  <a:cubicBezTo>
                    <a:pt x="125" y="30"/>
                    <a:pt x="260" y="31"/>
                    <a:pt x="333" y="30"/>
                  </a:cubicBezTo>
                  <a:cubicBezTo>
                    <a:pt x="345" y="30"/>
                    <a:pt x="324" y="31"/>
                    <a:pt x="322" y="31"/>
                  </a:cubicBezTo>
                  <a:cubicBezTo>
                    <a:pt x="351" y="31"/>
                    <a:pt x="369" y="32"/>
                    <a:pt x="407" y="32"/>
                  </a:cubicBezTo>
                  <a:cubicBezTo>
                    <a:pt x="430" y="30"/>
                    <a:pt x="389" y="30"/>
                    <a:pt x="371" y="30"/>
                  </a:cubicBezTo>
                  <a:cubicBezTo>
                    <a:pt x="373" y="29"/>
                    <a:pt x="382" y="29"/>
                    <a:pt x="403" y="29"/>
                  </a:cubicBezTo>
                  <a:cubicBezTo>
                    <a:pt x="408" y="31"/>
                    <a:pt x="516" y="30"/>
                    <a:pt x="543" y="32"/>
                  </a:cubicBezTo>
                  <a:cubicBezTo>
                    <a:pt x="653" y="32"/>
                    <a:pt x="525" y="27"/>
                    <a:pt x="633" y="28"/>
                  </a:cubicBezTo>
                  <a:lnTo>
                    <a:pt x="665" y="30"/>
                  </a:lnTo>
                  <a:cubicBezTo>
                    <a:pt x="727" y="29"/>
                    <a:pt x="808" y="27"/>
                    <a:pt x="878" y="28"/>
                  </a:cubicBezTo>
                  <a:lnTo>
                    <a:pt x="864" y="28"/>
                  </a:lnTo>
                  <a:cubicBezTo>
                    <a:pt x="854" y="29"/>
                    <a:pt x="870" y="29"/>
                    <a:pt x="877" y="30"/>
                  </a:cubicBezTo>
                  <a:cubicBezTo>
                    <a:pt x="931" y="31"/>
                    <a:pt x="979" y="28"/>
                    <a:pt x="1011" y="30"/>
                  </a:cubicBezTo>
                  <a:cubicBezTo>
                    <a:pt x="1072" y="28"/>
                    <a:pt x="1173" y="26"/>
                    <a:pt x="1243" y="25"/>
                  </a:cubicBezTo>
                  <a:cubicBezTo>
                    <a:pt x="1262" y="28"/>
                    <a:pt x="1152" y="28"/>
                    <a:pt x="1123" y="30"/>
                  </a:cubicBezTo>
                  <a:lnTo>
                    <a:pt x="1187" y="30"/>
                  </a:lnTo>
                  <a:cubicBezTo>
                    <a:pt x="1147" y="30"/>
                    <a:pt x="1132" y="31"/>
                    <a:pt x="1108" y="32"/>
                  </a:cubicBezTo>
                  <a:cubicBezTo>
                    <a:pt x="1164" y="33"/>
                    <a:pt x="1182" y="30"/>
                    <a:pt x="1235" y="30"/>
                  </a:cubicBezTo>
                  <a:cubicBezTo>
                    <a:pt x="1231" y="30"/>
                    <a:pt x="1238" y="31"/>
                    <a:pt x="1262" y="31"/>
                  </a:cubicBezTo>
                  <a:lnTo>
                    <a:pt x="1269" y="29"/>
                  </a:lnTo>
                  <a:cubicBezTo>
                    <a:pt x="1269" y="29"/>
                    <a:pt x="1272" y="29"/>
                    <a:pt x="1280" y="29"/>
                  </a:cubicBezTo>
                  <a:lnTo>
                    <a:pt x="1373" y="28"/>
                  </a:lnTo>
                  <a:cubicBezTo>
                    <a:pt x="1353" y="27"/>
                    <a:pt x="1352" y="26"/>
                    <a:pt x="1328" y="26"/>
                  </a:cubicBezTo>
                  <a:cubicBezTo>
                    <a:pt x="1337" y="27"/>
                    <a:pt x="1316" y="27"/>
                    <a:pt x="1292" y="27"/>
                  </a:cubicBezTo>
                  <a:cubicBezTo>
                    <a:pt x="1313" y="26"/>
                    <a:pt x="1269" y="26"/>
                    <a:pt x="1269" y="25"/>
                  </a:cubicBezTo>
                  <a:cubicBezTo>
                    <a:pt x="1318" y="25"/>
                    <a:pt x="1377" y="25"/>
                    <a:pt x="1409" y="24"/>
                  </a:cubicBezTo>
                  <a:lnTo>
                    <a:pt x="1419" y="26"/>
                  </a:lnTo>
                  <a:lnTo>
                    <a:pt x="1546" y="26"/>
                  </a:lnTo>
                  <a:lnTo>
                    <a:pt x="1536" y="27"/>
                  </a:lnTo>
                  <a:cubicBezTo>
                    <a:pt x="1591" y="27"/>
                    <a:pt x="1646" y="26"/>
                    <a:pt x="1695" y="28"/>
                  </a:cubicBezTo>
                  <a:cubicBezTo>
                    <a:pt x="1745" y="26"/>
                    <a:pt x="1807" y="24"/>
                    <a:pt x="1848" y="22"/>
                  </a:cubicBezTo>
                  <a:cubicBezTo>
                    <a:pt x="1869" y="20"/>
                    <a:pt x="1993" y="25"/>
                    <a:pt x="2049" y="21"/>
                  </a:cubicBezTo>
                  <a:cubicBezTo>
                    <a:pt x="2052" y="22"/>
                    <a:pt x="2010" y="23"/>
                    <a:pt x="1991" y="24"/>
                  </a:cubicBezTo>
                  <a:cubicBezTo>
                    <a:pt x="2028" y="24"/>
                    <a:pt x="2058" y="22"/>
                    <a:pt x="2070" y="24"/>
                  </a:cubicBezTo>
                  <a:cubicBezTo>
                    <a:pt x="1986" y="23"/>
                    <a:pt x="2074" y="26"/>
                    <a:pt x="2037" y="27"/>
                  </a:cubicBezTo>
                  <a:cubicBezTo>
                    <a:pt x="2076" y="27"/>
                    <a:pt x="2117" y="26"/>
                    <a:pt x="2136" y="25"/>
                  </a:cubicBezTo>
                  <a:cubicBezTo>
                    <a:pt x="2073" y="25"/>
                    <a:pt x="2158" y="22"/>
                    <a:pt x="2094" y="23"/>
                  </a:cubicBezTo>
                  <a:cubicBezTo>
                    <a:pt x="2144" y="21"/>
                    <a:pt x="2211" y="20"/>
                    <a:pt x="2270" y="21"/>
                  </a:cubicBezTo>
                  <a:cubicBezTo>
                    <a:pt x="2270" y="22"/>
                    <a:pt x="2277" y="22"/>
                    <a:pt x="2299" y="23"/>
                  </a:cubicBezTo>
                  <a:lnTo>
                    <a:pt x="2317" y="21"/>
                  </a:lnTo>
                  <a:cubicBezTo>
                    <a:pt x="2344" y="21"/>
                    <a:pt x="2263" y="23"/>
                    <a:pt x="2319" y="23"/>
                  </a:cubicBezTo>
                  <a:cubicBezTo>
                    <a:pt x="2376" y="21"/>
                    <a:pt x="2491" y="25"/>
                    <a:pt x="2516" y="20"/>
                  </a:cubicBezTo>
                  <a:cubicBezTo>
                    <a:pt x="2560" y="22"/>
                    <a:pt x="2433" y="22"/>
                    <a:pt x="2499" y="24"/>
                  </a:cubicBezTo>
                  <a:cubicBezTo>
                    <a:pt x="2461" y="26"/>
                    <a:pt x="2408" y="24"/>
                    <a:pt x="2396" y="26"/>
                  </a:cubicBezTo>
                  <a:cubicBezTo>
                    <a:pt x="2433" y="26"/>
                    <a:pt x="2409" y="28"/>
                    <a:pt x="2433" y="28"/>
                  </a:cubicBezTo>
                  <a:lnTo>
                    <a:pt x="2475" y="27"/>
                  </a:lnTo>
                  <a:lnTo>
                    <a:pt x="2466" y="27"/>
                  </a:lnTo>
                  <a:cubicBezTo>
                    <a:pt x="2536" y="24"/>
                    <a:pt x="2647" y="25"/>
                    <a:pt x="2737" y="25"/>
                  </a:cubicBezTo>
                  <a:cubicBezTo>
                    <a:pt x="2812" y="22"/>
                    <a:pt x="2865" y="19"/>
                    <a:pt x="2956" y="19"/>
                  </a:cubicBezTo>
                  <a:cubicBezTo>
                    <a:pt x="2929" y="20"/>
                    <a:pt x="3031" y="20"/>
                    <a:pt x="2974" y="23"/>
                  </a:cubicBezTo>
                  <a:cubicBezTo>
                    <a:pt x="3016" y="24"/>
                    <a:pt x="3058" y="22"/>
                    <a:pt x="3058" y="21"/>
                  </a:cubicBezTo>
                  <a:cubicBezTo>
                    <a:pt x="3021" y="21"/>
                    <a:pt x="3045" y="21"/>
                    <a:pt x="3014" y="21"/>
                  </a:cubicBezTo>
                  <a:cubicBezTo>
                    <a:pt x="3035" y="19"/>
                    <a:pt x="3084" y="19"/>
                    <a:pt x="3104" y="20"/>
                  </a:cubicBezTo>
                  <a:cubicBezTo>
                    <a:pt x="3094" y="20"/>
                    <a:pt x="3098" y="20"/>
                    <a:pt x="3096" y="21"/>
                  </a:cubicBezTo>
                  <a:cubicBezTo>
                    <a:pt x="3140" y="21"/>
                    <a:pt x="3117" y="19"/>
                    <a:pt x="3149" y="19"/>
                  </a:cubicBezTo>
                  <a:cubicBezTo>
                    <a:pt x="3159" y="20"/>
                    <a:pt x="3220" y="19"/>
                    <a:pt x="3249" y="20"/>
                  </a:cubicBezTo>
                  <a:lnTo>
                    <a:pt x="3291" y="17"/>
                  </a:lnTo>
                  <a:cubicBezTo>
                    <a:pt x="3268" y="19"/>
                    <a:pt x="3332" y="18"/>
                    <a:pt x="3338" y="19"/>
                  </a:cubicBezTo>
                  <a:cubicBezTo>
                    <a:pt x="3369" y="18"/>
                    <a:pt x="3394" y="16"/>
                    <a:pt x="3440" y="16"/>
                  </a:cubicBezTo>
                  <a:cubicBezTo>
                    <a:pt x="3421" y="17"/>
                    <a:pt x="3483" y="17"/>
                    <a:pt x="3483" y="19"/>
                  </a:cubicBezTo>
                  <a:cubicBezTo>
                    <a:pt x="3562" y="21"/>
                    <a:pt x="3614" y="14"/>
                    <a:pt x="3689" y="17"/>
                  </a:cubicBezTo>
                  <a:cubicBezTo>
                    <a:pt x="3687" y="17"/>
                    <a:pt x="3672" y="18"/>
                    <a:pt x="3694" y="19"/>
                  </a:cubicBezTo>
                  <a:cubicBezTo>
                    <a:pt x="3711" y="18"/>
                    <a:pt x="3741" y="18"/>
                    <a:pt x="3760" y="18"/>
                  </a:cubicBezTo>
                  <a:lnTo>
                    <a:pt x="3759" y="18"/>
                  </a:lnTo>
                  <a:lnTo>
                    <a:pt x="3760" y="18"/>
                  </a:lnTo>
                  <a:cubicBezTo>
                    <a:pt x="3769" y="18"/>
                    <a:pt x="3775" y="18"/>
                    <a:pt x="3775" y="17"/>
                  </a:cubicBezTo>
                  <a:cubicBezTo>
                    <a:pt x="3807" y="15"/>
                    <a:pt x="3823" y="14"/>
                    <a:pt x="3885" y="12"/>
                  </a:cubicBezTo>
                  <a:cubicBezTo>
                    <a:pt x="3881" y="10"/>
                    <a:pt x="3828" y="11"/>
                    <a:pt x="3805" y="12"/>
                  </a:cubicBezTo>
                  <a:lnTo>
                    <a:pt x="3786" y="14"/>
                  </a:lnTo>
                  <a:cubicBezTo>
                    <a:pt x="3767" y="11"/>
                    <a:pt x="3730" y="14"/>
                    <a:pt x="3715" y="13"/>
                  </a:cubicBezTo>
                  <a:cubicBezTo>
                    <a:pt x="3753" y="10"/>
                    <a:pt x="3860" y="11"/>
                    <a:pt x="3924" y="8"/>
                  </a:cubicBezTo>
                  <a:cubicBezTo>
                    <a:pt x="3885" y="6"/>
                    <a:pt x="3800" y="5"/>
                    <a:pt x="3725" y="6"/>
                  </a:cubicBezTo>
                  <a:lnTo>
                    <a:pt x="3758" y="7"/>
                  </a:lnTo>
                  <a:lnTo>
                    <a:pt x="3719" y="7"/>
                  </a:lnTo>
                  <a:lnTo>
                    <a:pt x="3757" y="9"/>
                  </a:lnTo>
                  <a:lnTo>
                    <a:pt x="3654" y="9"/>
                  </a:lnTo>
                  <a:cubicBezTo>
                    <a:pt x="3693" y="9"/>
                    <a:pt x="3709" y="12"/>
                    <a:pt x="3687" y="11"/>
                  </a:cubicBezTo>
                  <a:cubicBezTo>
                    <a:pt x="3643" y="10"/>
                    <a:pt x="3641" y="13"/>
                    <a:pt x="3608" y="13"/>
                  </a:cubicBezTo>
                  <a:cubicBezTo>
                    <a:pt x="3626" y="13"/>
                    <a:pt x="3650" y="13"/>
                    <a:pt x="3635" y="14"/>
                  </a:cubicBezTo>
                  <a:cubicBezTo>
                    <a:pt x="3569" y="12"/>
                    <a:pt x="3551" y="13"/>
                    <a:pt x="3492" y="11"/>
                  </a:cubicBezTo>
                  <a:cubicBezTo>
                    <a:pt x="3499" y="14"/>
                    <a:pt x="3417" y="11"/>
                    <a:pt x="3408" y="14"/>
                  </a:cubicBezTo>
                  <a:lnTo>
                    <a:pt x="3436" y="14"/>
                  </a:lnTo>
                  <a:lnTo>
                    <a:pt x="3377" y="16"/>
                  </a:lnTo>
                  <a:cubicBezTo>
                    <a:pt x="3323" y="14"/>
                    <a:pt x="3425" y="14"/>
                    <a:pt x="3343" y="12"/>
                  </a:cubicBezTo>
                  <a:cubicBezTo>
                    <a:pt x="3266" y="12"/>
                    <a:pt x="3268" y="15"/>
                    <a:pt x="3208" y="15"/>
                  </a:cubicBezTo>
                  <a:cubicBezTo>
                    <a:pt x="3228" y="14"/>
                    <a:pt x="3276" y="12"/>
                    <a:pt x="3324" y="12"/>
                  </a:cubicBezTo>
                  <a:lnTo>
                    <a:pt x="3295" y="11"/>
                  </a:lnTo>
                  <a:cubicBezTo>
                    <a:pt x="3310" y="10"/>
                    <a:pt x="3377" y="10"/>
                    <a:pt x="3410" y="10"/>
                  </a:cubicBezTo>
                  <a:cubicBezTo>
                    <a:pt x="3355" y="12"/>
                    <a:pt x="3436" y="11"/>
                    <a:pt x="3461" y="12"/>
                  </a:cubicBezTo>
                  <a:cubicBezTo>
                    <a:pt x="3466" y="10"/>
                    <a:pt x="3431" y="11"/>
                    <a:pt x="3472" y="9"/>
                  </a:cubicBezTo>
                  <a:cubicBezTo>
                    <a:pt x="3433" y="9"/>
                    <a:pt x="3427" y="9"/>
                    <a:pt x="3378" y="9"/>
                  </a:cubicBezTo>
                  <a:cubicBezTo>
                    <a:pt x="3485" y="9"/>
                    <a:pt x="3474" y="3"/>
                    <a:pt x="3568" y="4"/>
                  </a:cubicBezTo>
                  <a:cubicBezTo>
                    <a:pt x="3525" y="4"/>
                    <a:pt x="3584" y="6"/>
                    <a:pt x="3589" y="7"/>
                  </a:cubicBezTo>
                  <a:lnTo>
                    <a:pt x="3667" y="6"/>
                  </a:lnTo>
                  <a:lnTo>
                    <a:pt x="3652" y="4"/>
                  </a:lnTo>
                  <a:cubicBezTo>
                    <a:pt x="3707" y="3"/>
                    <a:pt x="3726" y="8"/>
                    <a:pt x="3789" y="5"/>
                  </a:cubicBezTo>
                  <a:cubicBezTo>
                    <a:pt x="3797" y="4"/>
                    <a:pt x="3733" y="4"/>
                    <a:pt x="3745" y="4"/>
                  </a:cubicBezTo>
                  <a:cubicBezTo>
                    <a:pt x="3831" y="3"/>
                    <a:pt x="3862" y="6"/>
                    <a:pt x="3939" y="8"/>
                  </a:cubicBezTo>
                  <a:cubicBezTo>
                    <a:pt x="3944" y="7"/>
                    <a:pt x="3943" y="6"/>
                    <a:pt x="3970" y="4"/>
                  </a:cubicBezTo>
                  <a:cubicBezTo>
                    <a:pt x="3961" y="6"/>
                    <a:pt x="3981" y="7"/>
                    <a:pt x="3951" y="8"/>
                  </a:cubicBezTo>
                  <a:cubicBezTo>
                    <a:pt x="3976" y="8"/>
                    <a:pt x="4007" y="7"/>
                    <a:pt x="4029" y="7"/>
                  </a:cubicBezTo>
                  <a:cubicBezTo>
                    <a:pt x="3976" y="6"/>
                    <a:pt x="4051" y="4"/>
                    <a:pt x="4061" y="4"/>
                  </a:cubicBezTo>
                  <a:cubicBezTo>
                    <a:pt x="4089" y="4"/>
                    <a:pt x="4053" y="5"/>
                    <a:pt x="4036" y="5"/>
                  </a:cubicBezTo>
                  <a:cubicBezTo>
                    <a:pt x="4058" y="6"/>
                    <a:pt x="4084" y="8"/>
                    <a:pt x="4097" y="6"/>
                  </a:cubicBezTo>
                  <a:cubicBezTo>
                    <a:pt x="4098" y="7"/>
                    <a:pt x="4035" y="10"/>
                    <a:pt x="3994" y="11"/>
                  </a:cubicBezTo>
                  <a:lnTo>
                    <a:pt x="4021" y="11"/>
                  </a:lnTo>
                  <a:cubicBezTo>
                    <a:pt x="4002" y="12"/>
                    <a:pt x="3999" y="12"/>
                    <a:pt x="3971" y="11"/>
                  </a:cubicBezTo>
                  <a:cubicBezTo>
                    <a:pt x="3998" y="13"/>
                    <a:pt x="3995" y="14"/>
                    <a:pt x="3989" y="15"/>
                  </a:cubicBezTo>
                  <a:cubicBezTo>
                    <a:pt x="3986" y="15"/>
                    <a:pt x="3991" y="15"/>
                    <a:pt x="3988" y="15"/>
                  </a:cubicBezTo>
                  <a:cubicBezTo>
                    <a:pt x="3966" y="14"/>
                    <a:pt x="3949" y="15"/>
                    <a:pt x="3954" y="16"/>
                  </a:cubicBezTo>
                  <a:cubicBezTo>
                    <a:pt x="3934" y="18"/>
                    <a:pt x="3985" y="17"/>
                    <a:pt x="4000" y="18"/>
                  </a:cubicBezTo>
                  <a:lnTo>
                    <a:pt x="4033" y="18"/>
                  </a:lnTo>
                  <a:lnTo>
                    <a:pt x="4149" y="10"/>
                  </a:lnTo>
                  <a:cubicBezTo>
                    <a:pt x="4198" y="9"/>
                    <a:pt x="4220" y="11"/>
                    <a:pt x="4257" y="12"/>
                  </a:cubicBezTo>
                  <a:lnTo>
                    <a:pt x="4267" y="10"/>
                  </a:lnTo>
                  <a:cubicBezTo>
                    <a:pt x="4310" y="10"/>
                    <a:pt x="4351" y="11"/>
                    <a:pt x="4323" y="13"/>
                  </a:cubicBezTo>
                  <a:cubicBezTo>
                    <a:pt x="4322" y="13"/>
                    <a:pt x="4316" y="13"/>
                    <a:pt x="4307" y="13"/>
                  </a:cubicBezTo>
                  <a:cubicBezTo>
                    <a:pt x="4305" y="13"/>
                    <a:pt x="4303" y="13"/>
                    <a:pt x="4301" y="13"/>
                  </a:cubicBezTo>
                  <a:lnTo>
                    <a:pt x="4298" y="14"/>
                  </a:lnTo>
                  <a:lnTo>
                    <a:pt x="4376" y="12"/>
                  </a:lnTo>
                  <a:cubicBezTo>
                    <a:pt x="4298" y="15"/>
                    <a:pt x="4372" y="16"/>
                    <a:pt x="4359" y="19"/>
                  </a:cubicBezTo>
                  <a:lnTo>
                    <a:pt x="4438" y="18"/>
                  </a:lnTo>
                  <a:cubicBezTo>
                    <a:pt x="4390" y="17"/>
                    <a:pt x="4437" y="16"/>
                    <a:pt x="4454" y="16"/>
                  </a:cubicBezTo>
                  <a:cubicBezTo>
                    <a:pt x="4458" y="18"/>
                    <a:pt x="4517" y="16"/>
                    <a:pt x="4545" y="16"/>
                  </a:cubicBezTo>
                  <a:lnTo>
                    <a:pt x="4543" y="16"/>
                  </a:lnTo>
                  <a:cubicBezTo>
                    <a:pt x="4568" y="17"/>
                    <a:pt x="4613" y="17"/>
                    <a:pt x="4645" y="16"/>
                  </a:cubicBezTo>
                  <a:cubicBezTo>
                    <a:pt x="4643" y="16"/>
                    <a:pt x="4684" y="12"/>
                    <a:pt x="4704" y="10"/>
                  </a:cubicBezTo>
                  <a:cubicBezTo>
                    <a:pt x="4649" y="10"/>
                    <a:pt x="4682" y="9"/>
                    <a:pt x="4677" y="8"/>
                  </a:cubicBezTo>
                  <a:cubicBezTo>
                    <a:pt x="4683" y="8"/>
                    <a:pt x="4693" y="8"/>
                    <a:pt x="4694" y="8"/>
                  </a:cubicBezTo>
                  <a:cubicBezTo>
                    <a:pt x="4702" y="7"/>
                    <a:pt x="4684" y="7"/>
                    <a:pt x="4682" y="6"/>
                  </a:cubicBezTo>
                  <a:cubicBezTo>
                    <a:pt x="4624" y="7"/>
                    <a:pt x="4564" y="8"/>
                    <a:pt x="4541" y="10"/>
                  </a:cubicBezTo>
                  <a:cubicBezTo>
                    <a:pt x="4558" y="12"/>
                    <a:pt x="4571" y="9"/>
                    <a:pt x="4591" y="10"/>
                  </a:cubicBezTo>
                  <a:cubicBezTo>
                    <a:pt x="4562" y="12"/>
                    <a:pt x="4525" y="11"/>
                    <a:pt x="4477" y="11"/>
                  </a:cubicBezTo>
                  <a:lnTo>
                    <a:pt x="4461" y="10"/>
                  </a:lnTo>
                  <a:lnTo>
                    <a:pt x="4412" y="11"/>
                  </a:lnTo>
                  <a:cubicBezTo>
                    <a:pt x="4432" y="10"/>
                    <a:pt x="4420" y="8"/>
                    <a:pt x="4471" y="8"/>
                  </a:cubicBezTo>
                  <a:cubicBezTo>
                    <a:pt x="4465" y="6"/>
                    <a:pt x="4421" y="8"/>
                    <a:pt x="4389" y="8"/>
                  </a:cubicBezTo>
                  <a:lnTo>
                    <a:pt x="4373" y="10"/>
                  </a:lnTo>
                  <a:cubicBezTo>
                    <a:pt x="4380" y="9"/>
                    <a:pt x="4313" y="9"/>
                    <a:pt x="4360" y="7"/>
                  </a:cubicBezTo>
                  <a:lnTo>
                    <a:pt x="4438" y="5"/>
                  </a:lnTo>
                  <a:lnTo>
                    <a:pt x="4416" y="4"/>
                  </a:lnTo>
                  <a:lnTo>
                    <a:pt x="4481" y="4"/>
                  </a:lnTo>
                  <a:lnTo>
                    <a:pt x="4466" y="4"/>
                  </a:lnTo>
                  <a:cubicBezTo>
                    <a:pt x="4571" y="4"/>
                    <a:pt x="4497" y="8"/>
                    <a:pt x="4603" y="6"/>
                  </a:cubicBezTo>
                  <a:cubicBezTo>
                    <a:pt x="4636" y="4"/>
                    <a:pt x="4671" y="4"/>
                    <a:pt x="4736" y="4"/>
                  </a:cubicBezTo>
                  <a:cubicBezTo>
                    <a:pt x="4689" y="4"/>
                    <a:pt x="4731" y="5"/>
                    <a:pt x="4714" y="7"/>
                  </a:cubicBezTo>
                  <a:cubicBezTo>
                    <a:pt x="4761" y="8"/>
                    <a:pt x="4777" y="6"/>
                    <a:pt x="4802" y="4"/>
                  </a:cubicBezTo>
                  <a:cubicBezTo>
                    <a:pt x="4814" y="6"/>
                    <a:pt x="4823" y="7"/>
                    <a:pt x="4780" y="7"/>
                  </a:cubicBezTo>
                  <a:cubicBezTo>
                    <a:pt x="4775" y="10"/>
                    <a:pt x="4837" y="6"/>
                    <a:pt x="4840" y="9"/>
                  </a:cubicBezTo>
                  <a:cubicBezTo>
                    <a:pt x="4982" y="9"/>
                    <a:pt x="4954" y="0"/>
                    <a:pt x="5119" y="4"/>
                  </a:cubicBezTo>
                  <a:lnTo>
                    <a:pt x="5113" y="4"/>
                  </a:lnTo>
                  <a:cubicBezTo>
                    <a:pt x="5218" y="4"/>
                    <a:pt x="5279" y="4"/>
                    <a:pt x="5376" y="4"/>
                  </a:cubicBezTo>
                  <a:lnTo>
                    <a:pt x="5452" y="6"/>
                  </a:lnTo>
                  <a:cubicBezTo>
                    <a:pt x="5435" y="6"/>
                    <a:pt x="5389" y="9"/>
                    <a:pt x="5411" y="10"/>
                  </a:cubicBezTo>
                  <a:cubicBezTo>
                    <a:pt x="5373" y="7"/>
                    <a:pt x="5334" y="8"/>
                    <a:pt x="5294" y="7"/>
                  </a:cubicBezTo>
                  <a:cubicBezTo>
                    <a:pt x="5290" y="7"/>
                    <a:pt x="5306" y="8"/>
                    <a:pt x="5313" y="9"/>
                  </a:cubicBezTo>
                  <a:cubicBezTo>
                    <a:pt x="5289" y="9"/>
                    <a:pt x="5277" y="7"/>
                    <a:pt x="5245" y="8"/>
                  </a:cubicBezTo>
                  <a:cubicBezTo>
                    <a:pt x="5246" y="8"/>
                    <a:pt x="5281" y="9"/>
                    <a:pt x="5255" y="9"/>
                  </a:cubicBezTo>
                  <a:lnTo>
                    <a:pt x="5211" y="8"/>
                  </a:lnTo>
                  <a:cubicBezTo>
                    <a:pt x="5153" y="9"/>
                    <a:pt x="5183" y="12"/>
                    <a:pt x="5114" y="11"/>
                  </a:cubicBezTo>
                  <a:cubicBezTo>
                    <a:pt x="5127" y="10"/>
                    <a:pt x="5153" y="7"/>
                    <a:pt x="5180" y="7"/>
                  </a:cubicBezTo>
                  <a:cubicBezTo>
                    <a:pt x="5148" y="6"/>
                    <a:pt x="5221" y="6"/>
                    <a:pt x="5193" y="5"/>
                  </a:cubicBezTo>
                  <a:cubicBezTo>
                    <a:pt x="5148" y="7"/>
                    <a:pt x="5126" y="5"/>
                    <a:pt x="5066" y="7"/>
                  </a:cubicBezTo>
                  <a:cubicBezTo>
                    <a:pt x="5073" y="7"/>
                    <a:pt x="5075" y="6"/>
                    <a:pt x="5090" y="6"/>
                  </a:cubicBezTo>
                  <a:lnTo>
                    <a:pt x="5003" y="5"/>
                  </a:lnTo>
                  <a:cubicBezTo>
                    <a:pt x="5024" y="6"/>
                    <a:pt x="4931" y="7"/>
                    <a:pt x="4939" y="9"/>
                  </a:cubicBezTo>
                  <a:cubicBezTo>
                    <a:pt x="5032" y="10"/>
                    <a:pt x="5005" y="8"/>
                    <a:pt x="5110" y="9"/>
                  </a:cubicBezTo>
                  <a:cubicBezTo>
                    <a:pt x="5080" y="10"/>
                    <a:pt x="5042" y="12"/>
                    <a:pt x="5024" y="14"/>
                  </a:cubicBezTo>
                  <a:cubicBezTo>
                    <a:pt x="5023" y="14"/>
                    <a:pt x="5021" y="14"/>
                    <a:pt x="5018" y="14"/>
                  </a:cubicBezTo>
                  <a:cubicBezTo>
                    <a:pt x="5002" y="16"/>
                    <a:pt x="5018" y="17"/>
                    <a:pt x="5018" y="21"/>
                  </a:cubicBezTo>
                  <a:cubicBezTo>
                    <a:pt x="5066" y="18"/>
                    <a:pt x="5098" y="20"/>
                    <a:pt x="5155" y="19"/>
                  </a:cubicBezTo>
                  <a:cubicBezTo>
                    <a:pt x="5166" y="16"/>
                    <a:pt x="5122" y="16"/>
                    <a:pt x="5094" y="16"/>
                  </a:cubicBezTo>
                  <a:lnTo>
                    <a:pt x="5144" y="15"/>
                  </a:lnTo>
                  <a:lnTo>
                    <a:pt x="5134" y="16"/>
                  </a:lnTo>
                  <a:lnTo>
                    <a:pt x="5261" y="17"/>
                  </a:lnTo>
                  <a:cubicBezTo>
                    <a:pt x="5237" y="17"/>
                    <a:pt x="5229" y="18"/>
                    <a:pt x="5216" y="19"/>
                  </a:cubicBezTo>
                  <a:cubicBezTo>
                    <a:pt x="5233" y="19"/>
                    <a:pt x="5249" y="19"/>
                    <a:pt x="5266" y="20"/>
                  </a:cubicBezTo>
                  <a:cubicBezTo>
                    <a:pt x="5262" y="18"/>
                    <a:pt x="5265" y="17"/>
                    <a:pt x="5281" y="17"/>
                  </a:cubicBezTo>
                  <a:cubicBezTo>
                    <a:pt x="5362" y="17"/>
                    <a:pt x="5408" y="19"/>
                    <a:pt x="5438" y="21"/>
                  </a:cubicBezTo>
                  <a:lnTo>
                    <a:pt x="5447" y="21"/>
                  </a:lnTo>
                  <a:cubicBezTo>
                    <a:pt x="5434" y="19"/>
                    <a:pt x="5505" y="17"/>
                    <a:pt x="5531" y="15"/>
                  </a:cubicBezTo>
                  <a:cubicBezTo>
                    <a:pt x="5530" y="17"/>
                    <a:pt x="5573" y="16"/>
                    <a:pt x="5596" y="17"/>
                  </a:cubicBezTo>
                  <a:cubicBezTo>
                    <a:pt x="5609" y="15"/>
                    <a:pt x="5592" y="12"/>
                    <a:pt x="5564" y="10"/>
                  </a:cubicBezTo>
                  <a:cubicBezTo>
                    <a:pt x="5508" y="12"/>
                    <a:pt x="5533" y="12"/>
                    <a:pt x="5507" y="15"/>
                  </a:cubicBezTo>
                  <a:lnTo>
                    <a:pt x="5418" y="17"/>
                  </a:lnTo>
                  <a:lnTo>
                    <a:pt x="5438" y="15"/>
                  </a:lnTo>
                  <a:cubicBezTo>
                    <a:pt x="5394" y="15"/>
                    <a:pt x="5351" y="17"/>
                    <a:pt x="5354" y="15"/>
                  </a:cubicBezTo>
                  <a:cubicBezTo>
                    <a:pt x="5378" y="13"/>
                    <a:pt x="5416" y="14"/>
                    <a:pt x="5439" y="12"/>
                  </a:cubicBezTo>
                  <a:lnTo>
                    <a:pt x="5410" y="11"/>
                  </a:lnTo>
                  <a:cubicBezTo>
                    <a:pt x="5462" y="9"/>
                    <a:pt x="5437" y="14"/>
                    <a:pt x="5499" y="12"/>
                  </a:cubicBezTo>
                  <a:cubicBezTo>
                    <a:pt x="5476" y="10"/>
                    <a:pt x="5505" y="12"/>
                    <a:pt x="5532" y="10"/>
                  </a:cubicBezTo>
                  <a:cubicBezTo>
                    <a:pt x="5510" y="9"/>
                    <a:pt x="5422" y="11"/>
                    <a:pt x="5440" y="7"/>
                  </a:cubicBezTo>
                  <a:cubicBezTo>
                    <a:pt x="5473" y="6"/>
                    <a:pt x="5550" y="12"/>
                    <a:pt x="5593" y="8"/>
                  </a:cubicBezTo>
                  <a:lnTo>
                    <a:pt x="5590" y="8"/>
                  </a:lnTo>
                  <a:cubicBezTo>
                    <a:pt x="5654" y="9"/>
                    <a:pt x="5676" y="7"/>
                    <a:pt x="5700" y="5"/>
                  </a:cubicBezTo>
                  <a:cubicBezTo>
                    <a:pt x="5727" y="7"/>
                    <a:pt x="5764" y="5"/>
                    <a:pt x="5793" y="5"/>
                  </a:cubicBezTo>
                  <a:lnTo>
                    <a:pt x="5793" y="6"/>
                  </a:lnTo>
                  <a:lnTo>
                    <a:pt x="5834" y="5"/>
                  </a:lnTo>
                  <a:cubicBezTo>
                    <a:pt x="5814" y="7"/>
                    <a:pt x="5786" y="5"/>
                    <a:pt x="5750" y="6"/>
                  </a:cubicBezTo>
                  <a:lnTo>
                    <a:pt x="5755" y="8"/>
                  </a:lnTo>
                  <a:cubicBezTo>
                    <a:pt x="5714" y="5"/>
                    <a:pt x="5686" y="9"/>
                    <a:pt x="5655" y="10"/>
                  </a:cubicBezTo>
                  <a:cubicBezTo>
                    <a:pt x="5701" y="9"/>
                    <a:pt x="5785" y="11"/>
                    <a:pt x="5796" y="7"/>
                  </a:cubicBezTo>
                  <a:lnTo>
                    <a:pt x="5824" y="9"/>
                  </a:lnTo>
                  <a:lnTo>
                    <a:pt x="5838" y="8"/>
                  </a:lnTo>
                  <a:cubicBezTo>
                    <a:pt x="5859" y="10"/>
                    <a:pt x="5838" y="12"/>
                    <a:pt x="5796" y="13"/>
                  </a:cubicBezTo>
                  <a:cubicBezTo>
                    <a:pt x="5789" y="12"/>
                    <a:pt x="5786" y="12"/>
                    <a:pt x="5788" y="11"/>
                  </a:cubicBezTo>
                  <a:cubicBezTo>
                    <a:pt x="5769" y="12"/>
                    <a:pt x="5751" y="14"/>
                    <a:pt x="5705" y="13"/>
                  </a:cubicBezTo>
                  <a:lnTo>
                    <a:pt x="5730" y="12"/>
                  </a:lnTo>
                  <a:cubicBezTo>
                    <a:pt x="5672" y="12"/>
                    <a:pt x="5619" y="13"/>
                    <a:pt x="5600" y="15"/>
                  </a:cubicBezTo>
                  <a:cubicBezTo>
                    <a:pt x="5683" y="16"/>
                    <a:pt x="5765" y="16"/>
                    <a:pt x="5843" y="16"/>
                  </a:cubicBezTo>
                  <a:cubicBezTo>
                    <a:pt x="5866" y="11"/>
                    <a:pt x="5893" y="9"/>
                    <a:pt x="5905" y="5"/>
                  </a:cubicBezTo>
                  <a:cubicBezTo>
                    <a:pt x="5957" y="4"/>
                    <a:pt x="6029" y="4"/>
                    <a:pt x="6074" y="5"/>
                  </a:cubicBezTo>
                  <a:lnTo>
                    <a:pt x="6070" y="6"/>
                  </a:lnTo>
                  <a:cubicBezTo>
                    <a:pt x="6092" y="6"/>
                    <a:pt x="6113" y="6"/>
                    <a:pt x="6130" y="6"/>
                  </a:cubicBezTo>
                  <a:cubicBezTo>
                    <a:pt x="6153" y="7"/>
                    <a:pt x="6114" y="8"/>
                    <a:pt x="6130" y="8"/>
                  </a:cubicBezTo>
                  <a:lnTo>
                    <a:pt x="6205" y="7"/>
                  </a:lnTo>
                  <a:cubicBezTo>
                    <a:pt x="6201" y="9"/>
                    <a:pt x="6137" y="9"/>
                    <a:pt x="6107" y="9"/>
                  </a:cubicBezTo>
                  <a:cubicBezTo>
                    <a:pt x="6113" y="9"/>
                    <a:pt x="6124" y="8"/>
                    <a:pt x="6121" y="8"/>
                  </a:cubicBezTo>
                  <a:cubicBezTo>
                    <a:pt x="6086" y="7"/>
                    <a:pt x="6021" y="11"/>
                    <a:pt x="6006" y="8"/>
                  </a:cubicBezTo>
                  <a:cubicBezTo>
                    <a:pt x="5989" y="8"/>
                    <a:pt x="6040" y="6"/>
                    <a:pt x="5983" y="6"/>
                  </a:cubicBezTo>
                  <a:cubicBezTo>
                    <a:pt x="5944" y="5"/>
                    <a:pt x="5931" y="7"/>
                    <a:pt x="5927" y="8"/>
                  </a:cubicBezTo>
                  <a:cubicBezTo>
                    <a:pt x="5927" y="9"/>
                    <a:pt x="5988" y="9"/>
                    <a:pt x="5967" y="11"/>
                  </a:cubicBezTo>
                  <a:cubicBezTo>
                    <a:pt x="5997" y="11"/>
                    <a:pt x="6009" y="9"/>
                    <a:pt x="6047" y="10"/>
                  </a:cubicBezTo>
                  <a:cubicBezTo>
                    <a:pt x="6017" y="10"/>
                    <a:pt x="5977" y="12"/>
                    <a:pt x="5961" y="11"/>
                  </a:cubicBezTo>
                  <a:cubicBezTo>
                    <a:pt x="5902" y="13"/>
                    <a:pt x="5911" y="18"/>
                    <a:pt x="5938" y="18"/>
                  </a:cubicBezTo>
                  <a:cubicBezTo>
                    <a:pt x="5932" y="16"/>
                    <a:pt x="6046" y="16"/>
                    <a:pt x="5969" y="14"/>
                  </a:cubicBezTo>
                  <a:cubicBezTo>
                    <a:pt x="6003" y="12"/>
                    <a:pt x="6067" y="12"/>
                    <a:pt x="6112" y="11"/>
                  </a:cubicBezTo>
                  <a:lnTo>
                    <a:pt x="6110" y="11"/>
                  </a:lnTo>
                  <a:lnTo>
                    <a:pt x="6166" y="11"/>
                  </a:lnTo>
                  <a:cubicBezTo>
                    <a:pt x="6158" y="11"/>
                    <a:pt x="6141" y="12"/>
                    <a:pt x="6141" y="13"/>
                  </a:cubicBezTo>
                  <a:lnTo>
                    <a:pt x="6218" y="10"/>
                  </a:lnTo>
                  <a:cubicBezTo>
                    <a:pt x="6175" y="12"/>
                    <a:pt x="6246" y="11"/>
                    <a:pt x="6266" y="12"/>
                  </a:cubicBezTo>
                  <a:cubicBezTo>
                    <a:pt x="6274" y="11"/>
                    <a:pt x="6304" y="10"/>
                    <a:pt x="6275" y="9"/>
                  </a:cubicBezTo>
                  <a:cubicBezTo>
                    <a:pt x="6242" y="7"/>
                    <a:pt x="6256" y="9"/>
                    <a:pt x="6226" y="10"/>
                  </a:cubicBezTo>
                  <a:lnTo>
                    <a:pt x="6269" y="7"/>
                  </a:lnTo>
                  <a:lnTo>
                    <a:pt x="6272" y="7"/>
                  </a:lnTo>
                  <a:lnTo>
                    <a:pt x="6298" y="5"/>
                  </a:lnTo>
                  <a:cubicBezTo>
                    <a:pt x="6355" y="5"/>
                    <a:pt x="6272" y="10"/>
                    <a:pt x="6346" y="8"/>
                  </a:cubicBezTo>
                  <a:lnTo>
                    <a:pt x="6337" y="5"/>
                  </a:lnTo>
                  <a:cubicBezTo>
                    <a:pt x="6422" y="6"/>
                    <a:pt x="6532" y="9"/>
                    <a:pt x="6592" y="8"/>
                  </a:cubicBezTo>
                  <a:cubicBezTo>
                    <a:pt x="6575" y="9"/>
                    <a:pt x="6568" y="12"/>
                    <a:pt x="6591" y="14"/>
                  </a:cubicBezTo>
                  <a:cubicBezTo>
                    <a:pt x="6565" y="13"/>
                    <a:pt x="6513" y="13"/>
                    <a:pt x="6475" y="13"/>
                  </a:cubicBezTo>
                  <a:cubicBezTo>
                    <a:pt x="6468" y="13"/>
                    <a:pt x="6522" y="10"/>
                    <a:pt x="6563" y="11"/>
                  </a:cubicBezTo>
                  <a:cubicBezTo>
                    <a:pt x="6543" y="6"/>
                    <a:pt x="6461" y="13"/>
                    <a:pt x="6456" y="9"/>
                  </a:cubicBezTo>
                  <a:cubicBezTo>
                    <a:pt x="6352" y="7"/>
                    <a:pt x="6379" y="13"/>
                    <a:pt x="6291" y="10"/>
                  </a:cubicBezTo>
                  <a:cubicBezTo>
                    <a:pt x="6290" y="12"/>
                    <a:pt x="6266" y="11"/>
                    <a:pt x="6261" y="13"/>
                  </a:cubicBezTo>
                  <a:cubicBezTo>
                    <a:pt x="6287" y="17"/>
                    <a:pt x="6379" y="13"/>
                    <a:pt x="6436" y="14"/>
                  </a:cubicBezTo>
                  <a:cubicBezTo>
                    <a:pt x="6430" y="15"/>
                    <a:pt x="6419" y="15"/>
                    <a:pt x="6417" y="15"/>
                  </a:cubicBezTo>
                  <a:cubicBezTo>
                    <a:pt x="6457" y="16"/>
                    <a:pt x="6474" y="15"/>
                    <a:pt x="6503" y="15"/>
                  </a:cubicBezTo>
                  <a:lnTo>
                    <a:pt x="6499" y="14"/>
                  </a:lnTo>
                  <a:cubicBezTo>
                    <a:pt x="6549" y="12"/>
                    <a:pt x="6530" y="16"/>
                    <a:pt x="6559" y="17"/>
                  </a:cubicBezTo>
                  <a:cubicBezTo>
                    <a:pt x="6570" y="17"/>
                    <a:pt x="6611" y="17"/>
                    <a:pt x="6604" y="16"/>
                  </a:cubicBezTo>
                  <a:lnTo>
                    <a:pt x="6657" y="18"/>
                  </a:lnTo>
                  <a:lnTo>
                    <a:pt x="6655" y="16"/>
                  </a:lnTo>
                  <a:cubicBezTo>
                    <a:pt x="6685" y="15"/>
                    <a:pt x="6691" y="17"/>
                    <a:pt x="6718" y="16"/>
                  </a:cubicBezTo>
                  <a:lnTo>
                    <a:pt x="6719" y="14"/>
                  </a:lnTo>
                  <a:lnTo>
                    <a:pt x="6645" y="13"/>
                  </a:lnTo>
                  <a:cubicBezTo>
                    <a:pt x="6683" y="12"/>
                    <a:pt x="6656" y="11"/>
                    <a:pt x="6697" y="10"/>
                  </a:cubicBezTo>
                  <a:cubicBezTo>
                    <a:pt x="6651" y="13"/>
                    <a:pt x="6730" y="12"/>
                    <a:pt x="6734" y="13"/>
                  </a:cubicBezTo>
                  <a:lnTo>
                    <a:pt x="6765" y="12"/>
                  </a:lnTo>
                  <a:lnTo>
                    <a:pt x="6757" y="13"/>
                  </a:lnTo>
                  <a:cubicBezTo>
                    <a:pt x="6781" y="14"/>
                    <a:pt x="6785" y="12"/>
                    <a:pt x="6813" y="12"/>
                  </a:cubicBezTo>
                  <a:cubicBezTo>
                    <a:pt x="6780" y="11"/>
                    <a:pt x="6759" y="10"/>
                    <a:pt x="6717" y="11"/>
                  </a:cubicBezTo>
                  <a:cubicBezTo>
                    <a:pt x="6747" y="10"/>
                    <a:pt x="6808" y="9"/>
                    <a:pt x="6822" y="9"/>
                  </a:cubicBezTo>
                  <a:cubicBezTo>
                    <a:pt x="6854" y="8"/>
                    <a:pt x="6877" y="10"/>
                    <a:pt x="6907" y="10"/>
                  </a:cubicBezTo>
                  <a:cubicBezTo>
                    <a:pt x="6849" y="11"/>
                    <a:pt x="6927" y="16"/>
                    <a:pt x="6812" y="15"/>
                  </a:cubicBezTo>
                  <a:cubicBezTo>
                    <a:pt x="6814" y="14"/>
                    <a:pt x="6823" y="14"/>
                    <a:pt x="6827" y="15"/>
                  </a:cubicBezTo>
                  <a:cubicBezTo>
                    <a:pt x="6811" y="12"/>
                    <a:pt x="6758" y="15"/>
                    <a:pt x="6733" y="16"/>
                  </a:cubicBezTo>
                  <a:cubicBezTo>
                    <a:pt x="6739" y="17"/>
                    <a:pt x="6713" y="18"/>
                    <a:pt x="6757" y="18"/>
                  </a:cubicBezTo>
                  <a:cubicBezTo>
                    <a:pt x="6743" y="17"/>
                    <a:pt x="6795" y="15"/>
                    <a:pt x="6837" y="16"/>
                  </a:cubicBezTo>
                  <a:lnTo>
                    <a:pt x="6829" y="20"/>
                  </a:lnTo>
                  <a:lnTo>
                    <a:pt x="6891" y="20"/>
                  </a:lnTo>
                  <a:lnTo>
                    <a:pt x="6885" y="20"/>
                  </a:lnTo>
                  <a:cubicBezTo>
                    <a:pt x="6908" y="23"/>
                    <a:pt x="6950" y="20"/>
                    <a:pt x="6992" y="21"/>
                  </a:cubicBezTo>
                  <a:cubicBezTo>
                    <a:pt x="7023" y="20"/>
                    <a:pt x="7140" y="22"/>
                    <a:pt x="7089" y="18"/>
                  </a:cubicBezTo>
                  <a:cubicBezTo>
                    <a:pt x="7127" y="20"/>
                    <a:pt x="7160" y="18"/>
                    <a:pt x="7202" y="17"/>
                  </a:cubicBezTo>
                  <a:lnTo>
                    <a:pt x="7150" y="16"/>
                  </a:lnTo>
                  <a:cubicBezTo>
                    <a:pt x="7211" y="14"/>
                    <a:pt x="7194" y="15"/>
                    <a:pt x="7242" y="11"/>
                  </a:cubicBezTo>
                  <a:cubicBezTo>
                    <a:pt x="7247" y="12"/>
                    <a:pt x="7258" y="13"/>
                    <a:pt x="7248" y="14"/>
                  </a:cubicBezTo>
                  <a:cubicBezTo>
                    <a:pt x="7330" y="14"/>
                    <a:pt x="7447" y="16"/>
                    <a:pt x="7495" y="13"/>
                  </a:cubicBezTo>
                  <a:cubicBezTo>
                    <a:pt x="7552" y="14"/>
                    <a:pt x="7561" y="18"/>
                    <a:pt x="7642" y="16"/>
                  </a:cubicBezTo>
                  <a:cubicBezTo>
                    <a:pt x="7659" y="16"/>
                    <a:pt x="7629" y="13"/>
                    <a:pt x="7682" y="14"/>
                  </a:cubicBezTo>
                  <a:cubicBezTo>
                    <a:pt x="7686" y="15"/>
                    <a:pt x="7631" y="17"/>
                    <a:pt x="7690" y="17"/>
                  </a:cubicBezTo>
                  <a:cubicBezTo>
                    <a:pt x="7733" y="14"/>
                    <a:pt x="7790" y="19"/>
                    <a:pt x="7845" y="17"/>
                  </a:cubicBezTo>
                  <a:cubicBezTo>
                    <a:pt x="7875" y="18"/>
                    <a:pt x="7925" y="18"/>
                    <a:pt x="7915" y="20"/>
                  </a:cubicBezTo>
                  <a:cubicBezTo>
                    <a:pt x="7868" y="19"/>
                    <a:pt x="7803" y="19"/>
                    <a:pt x="7793" y="20"/>
                  </a:cubicBezTo>
                  <a:cubicBezTo>
                    <a:pt x="7799" y="19"/>
                    <a:pt x="7760" y="19"/>
                    <a:pt x="7794" y="18"/>
                  </a:cubicBezTo>
                  <a:cubicBezTo>
                    <a:pt x="7724" y="16"/>
                    <a:pt x="7749" y="19"/>
                    <a:pt x="7686" y="17"/>
                  </a:cubicBezTo>
                  <a:cubicBezTo>
                    <a:pt x="7682" y="18"/>
                    <a:pt x="7719" y="20"/>
                    <a:pt x="7732" y="19"/>
                  </a:cubicBezTo>
                  <a:cubicBezTo>
                    <a:pt x="7732" y="22"/>
                    <a:pt x="7608" y="20"/>
                    <a:pt x="7664" y="24"/>
                  </a:cubicBezTo>
                  <a:cubicBezTo>
                    <a:pt x="7731" y="24"/>
                    <a:pt x="7751" y="18"/>
                    <a:pt x="7809" y="22"/>
                  </a:cubicBezTo>
                  <a:cubicBezTo>
                    <a:pt x="7786" y="23"/>
                    <a:pt x="7749" y="22"/>
                    <a:pt x="7720" y="24"/>
                  </a:cubicBezTo>
                  <a:lnTo>
                    <a:pt x="7767" y="26"/>
                  </a:lnTo>
                  <a:lnTo>
                    <a:pt x="7802" y="24"/>
                  </a:lnTo>
                  <a:lnTo>
                    <a:pt x="7800" y="24"/>
                  </a:lnTo>
                  <a:cubicBezTo>
                    <a:pt x="7884" y="27"/>
                    <a:pt x="7878" y="22"/>
                    <a:pt x="7953" y="21"/>
                  </a:cubicBezTo>
                  <a:cubicBezTo>
                    <a:pt x="7910" y="19"/>
                    <a:pt x="7963" y="16"/>
                    <a:pt x="7930" y="15"/>
                  </a:cubicBezTo>
                  <a:cubicBezTo>
                    <a:pt x="7981" y="15"/>
                    <a:pt x="8018" y="15"/>
                    <a:pt x="8018" y="18"/>
                  </a:cubicBezTo>
                  <a:cubicBezTo>
                    <a:pt x="7924" y="20"/>
                    <a:pt x="8013" y="21"/>
                    <a:pt x="7926" y="23"/>
                  </a:cubicBezTo>
                  <a:cubicBezTo>
                    <a:pt x="7940" y="24"/>
                    <a:pt x="7905" y="27"/>
                    <a:pt x="7957" y="28"/>
                  </a:cubicBezTo>
                  <a:cubicBezTo>
                    <a:pt x="8015" y="26"/>
                    <a:pt x="7939" y="25"/>
                    <a:pt x="7998" y="25"/>
                  </a:cubicBezTo>
                  <a:cubicBezTo>
                    <a:pt x="8001" y="25"/>
                    <a:pt x="8005" y="25"/>
                    <a:pt x="8003" y="26"/>
                  </a:cubicBezTo>
                  <a:cubicBezTo>
                    <a:pt x="8029" y="24"/>
                    <a:pt x="8034" y="26"/>
                    <a:pt x="8066" y="25"/>
                  </a:cubicBezTo>
                  <a:lnTo>
                    <a:pt x="8059" y="25"/>
                  </a:lnTo>
                  <a:cubicBezTo>
                    <a:pt x="8099" y="27"/>
                    <a:pt x="8103" y="24"/>
                    <a:pt x="8137" y="26"/>
                  </a:cubicBezTo>
                  <a:cubicBezTo>
                    <a:pt x="8123" y="24"/>
                    <a:pt x="8160" y="24"/>
                    <a:pt x="8182" y="23"/>
                  </a:cubicBezTo>
                  <a:cubicBezTo>
                    <a:pt x="8147" y="22"/>
                    <a:pt x="8128" y="19"/>
                    <a:pt x="8059" y="19"/>
                  </a:cubicBezTo>
                  <a:cubicBezTo>
                    <a:pt x="8050" y="20"/>
                    <a:pt x="8055" y="21"/>
                    <a:pt x="8027" y="22"/>
                  </a:cubicBezTo>
                  <a:lnTo>
                    <a:pt x="8072" y="22"/>
                  </a:lnTo>
                  <a:lnTo>
                    <a:pt x="8046" y="23"/>
                  </a:lnTo>
                  <a:lnTo>
                    <a:pt x="8003" y="22"/>
                  </a:lnTo>
                  <a:cubicBezTo>
                    <a:pt x="8058" y="21"/>
                    <a:pt x="8033" y="19"/>
                    <a:pt x="8056" y="17"/>
                  </a:cubicBezTo>
                  <a:cubicBezTo>
                    <a:pt x="8106" y="18"/>
                    <a:pt x="8097" y="17"/>
                    <a:pt x="8128" y="18"/>
                  </a:cubicBezTo>
                  <a:cubicBezTo>
                    <a:pt x="8125" y="20"/>
                    <a:pt x="8225" y="23"/>
                    <a:pt x="8282" y="24"/>
                  </a:cubicBezTo>
                  <a:lnTo>
                    <a:pt x="8255" y="24"/>
                  </a:lnTo>
                  <a:cubicBezTo>
                    <a:pt x="8214" y="25"/>
                    <a:pt x="8284" y="26"/>
                    <a:pt x="8286" y="27"/>
                  </a:cubicBezTo>
                  <a:lnTo>
                    <a:pt x="8316" y="26"/>
                  </a:lnTo>
                  <a:cubicBezTo>
                    <a:pt x="8310" y="26"/>
                    <a:pt x="8302" y="27"/>
                    <a:pt x="8315" y="27"/>
                  </a:cubicBezTo>
                  <a:cubicBezTo>
                    <a:pt x="8357" y="27"/>
                    <a:pt x="8354" y="25"/>
                    <a:pt x="8395" y="24"/>
                  </a:cubicBezTo>
                  <a:cubicBezTo>
                    <a:pt x="8398" y="26"/>
                    <a:pt x="8364" y="27"/>
                    <a:pt x="8389" y="28"/>
                  </a:cubicBezTo>
                  <a:cubicBezTo>
                    <a:pt x="8398" y="30"/>
                    <a:pt x="8426" y="33"/>
                    <a:pt x="8481" y="32"/>
                  </a:cubicBezTo>
                  <a:cubicBezTo>
                    <a:pt x="8485" y="31"/>
                    <a:pt x="8499" y="31"/>
                    <a:pt x="8515" y="31"/>
                  </a:cubicBezTo>
                  <a:lnTo>
                    <a:pt x="8509" y="31"/>
                  </a:lnTo>
                  <a:lnTo>
                    <a:pt x="8545" y="33"/>
                  </a:lnTo>
                  <a:cubicBezTo>
                    <a:pt x="8514" y="35"/>
                    <a:pt x="8483" y="32"/>
                    <a:pt x="8452" y="34"/>
                  </a:cubicBezTo>
                  <a:lnTo>
                    <a:pt x="8449" y="36"/>
                  </a:lnTo>
                  <a:cubicBezTo>
                    <a:pt x="8425" y="36"/>
                    <a:pt x="8392" y="36"/>
                    <a:pt x="8377" y="37"/>
                  </a:cubicBezTo>
                  <a:cubicBezTo>
                    <a:pt x="8414" y="38"/>
                    <a:pt x="8422" y="37"/>
                    <a:pt x="8463" y="37"/>
                  </a:cubicBezTo>
                  <a:cubicBezTo>
                    <a:pt x="8469" y="39"/>
                    <a:pt x="8440" y="39"/>
                    <a:pt x="8435" y="39"/>
                  </a:cubicBezTo>
                  <a:lnTo>
                    <a:pt x="8441" y="38"/>
                  </a:lnTo>
                  <a:cubicBezTo>
                    <a:pt x="8392" y="36"/>
                    <a:pt x="8368" y="40"/>
                    <a:pt x="8307" y="39"/>
                  </a:cubicBezTo>
                  <a:cubicBezTo>
                    <a:pt x="8297" y="39"/>
                    <a:pt x="8303" y="39"/>
                    <a:pt x="8305" y="38"/>
                  </a:cubicBezTo>
                  <a:cubicBezTo>
                    <a:pt x="8256" y="40"/>
                    <a:pt x="8207" y="37"/>
                    <a:pt x="8159" y="39"/>
                  </a:cubicBezTo>
                  <a:lnTo>
                    <a:pt x="8175" y="38"/>
                  </a:lnTo>
                  <a:lnTo>
                    <a:pt x="8013" y="42"/>
                  </a:lnTo>
                  <a:lnTo>
                    <a:pt x="8013" y="43"/>
                  </a:lnTo>
                  <a:cubicBezTo>
                    <a:pt x="8020" y="44"/>
                    <a:pt x="7996" y="44"/>
                    <a:pt x="7983" y="43"/>
                  </a:cubicBezTo>
                  <a:lnTo>
                    <a:pt x="7983" y="43"/>
                  </a:lnTo>
                  <a:lnTo>
                    <a:pt x="7895" y="45"/>
                  </a:lnTo>
                  <a:cubicBezTo>
                    <a:pt x="7903" y="46"/>
                    <a:pt x="7913" y="46"/>
                    <a:pt x="7925" y="47"/>
                  </a:cubicBezTo>
                  <a:cubicBezTo>
                    <a:pt x="7935" y="46"/>
                    <a:pt x="7994" y="47"/>
                    <a:pt x="7986" y="45"/>
                  </a:cubicBezTo>
                  <a:cubicBezTo>
                    <a:pt x="8013" y="46"/>
                    <a:pt x="8057" y="44"/>
                    <a:pt x="8077" y="45"/>
                  </a:cubicBezTo>
                  <a:cubicBezTo>
                    <a:pt x="8041" y="44"/>
                    <a:pt x="8102" y="43"/>
                    <a:pt x="8109" y="42"/>
                  </a:cubicBezTo>
                  <a:cubicBezTo>
                    <a:pt x="8121" y="44"/>
                    <a:pt x="8163" y="42"/>
                    <a:pt x="8158" y="44"/>
                  </a:cubicBezTo>
                  <a:cubicBezTo>
                    <a:pt x="8165" y="45"/>
                    <a:pt x="8140" y="43"/>
                    <a:pt x="8125" y="44"/>
                  </a:cubicBezTo>
                  <a:cubicBezTo>
                    <a:pt x="8086" y="46"/>
                    <a:pt x="8194" y="46"/>
                    <a:pt x="8147" y="47"/>
                  </a:cubicBezTo>
                  <a:cubicBezTo>
                    <a:pt x="8207" y="46"/>
                    <a:pt x="8287" y="47"/>
                    <a:pt x="8349" y="46"/>
                  </a:cubicBezTo>
                  <a:lnTo>
                    <a:pt x="8314" y="45"/>
                  </a:lnTo>
                  <a:cubicBezTo>
                    <a:pt x="8342" y="46"/>
                    <a:pt x="8408" y="46"/>
                    <a:pt x="8413" y="47"/>
                  </a:cubicBezTo>
                  <a:lnTo>
                    <a:pt x="8342" y="47"/>
                  </a:lnTo>
                  <a:cubicBezTo>
                    <a:pt x="8340" y="49"/>
                    <a:pt x="8405" y="47"/>
                    <a:pt x="8408" y="48"/>
                  </a:cubicBezTo>
                  <a:lnTo>
                    <a:pt x="8484" y="45"/>
                  </a:lnTo>
                  <a:lnTo>
                    <a:pt x="8451" y="45"/>
                  </a:lnTo>
                  <a:cubicBezTo>
                    <a:pt x="8472" y="44"/>
                    <a:pt x="8542" y="46"/>
                    <a:pt x="8594" y="47"/>
                  </a:cubicBezTo>
                  <a:cubicBezTo>
                    <a:pt x="8564" y="49"/>
                    <a:pt x="8516" y="46"/>
                    <a:pt x="8461" y="47"/>
                  </a:cubicBezTo>
                  <a:cubicBezTo>
                    <a:pt x="8421" y="48"/>
                    <a:pt x="8485" y="50"/>
                    <a:pt x="8448" y="50"/>
                  </a:cubicBezTo>
                  <a:cubicBezTo>
                    <a:pt x="8458" y="51"/>
                    <a:pt x="8482" y="51"/>
                    <a:pt x="8494" y="50"/>
                  </a:cubicBezTo>
                  <a:lnTo>
                    <a:pt x="8509" y="51"/>
                  </a:lnTo>
                  <a:cubicBezTo>
                    <a:pt x="8475" y="53"/>
                    <a:pt x="8400" y="52"/>
                    <a:pt x="8350" y="54"/>
                  </a:cubicBezTo>
                  <a:cubicBezTo>
                    <a:pt x="8355" y="54"/>
                    <a:pt x="8359" y="54"/>
                    <a:pt x="8360" y="54"/>
                  </a:cubicBezTo>
                  <a:cubicBezTo>
                    <a:pt x="8321" y="52"/>
                    <a:pt x="8282" y="52"/>
                    <a:pt x="8245" y="52"/>
                  </a:cubicBezTo>
                  <a:cubicBezTo>
                    <a:pt x="8265" y="53"/>
                    <a:pt x="8273" y="53"/>
                    <a:pt x="8284" y="53"/>
                  </a:cubicBezTo>
                  <a:cubicBezTo>
                    <a:pt x="8285" y="53"/>
                    <a:pt x="8250" y="53"/>
                    <a:pt x="8236" y="54"/>
                  </a:cubicBezTo>
                  <a:cubicBezTo>
                    <a:pt x="8271" y="55"/>
                    <a:pt x="8243" y="56"/>
                    <a:pt x="8265" y="56"/>
                  </a:cubicBezTo>
                  <a:cubicBezTo>
                    <a:pt x="8242" y="57"/>
                    <a:pt x="8224" y="56"/>
                    <a:pt x="8196" y="56"/>
                  </a:cubicBezTo>
                  <a:cubicBezTo>
                    <a:pt x="8182" y="55"/>
                    <a:pt x="8208" y="55"/>
                    <a:pt x="8205" y="53"/>
                  </a:cubicBezTo>
                  <a:cubicBezTo>
                    <a:pt x="8177" y="54"/>
                    <a:pt x="8164" y="51"/>
                    <a:pt x="8122" y="52"/>
                  </a:cubicBezTo>
                  <a:cubicBezTo>
                    <a:pt x="8177" y="53"/>
                    <a:pt x="8107" y="55"/>
                    <a:pt x="8088" y="56"/>
                  </a:cubicBezTo>
                  <a:lnTo>
                    <a:pt x="8097" y="56"/>
                  </a:lnTo>
                  <a:cubicBezTo>
                    <a:pt x="8080" y="57"/>
                    <a:pt x="8065" y="57"/>
                    <a:pt x="8053" y="56"/>
                  </a:cubicBezTo>
                  <a:cubicBezTo>
                    <a:pt x="8075" y="55"/>
                    <a:pt x="8097" y="56"/>
                    <a:pt x="8091" y="54"/>
                  </a:cubicBezTo>
                  <a:cubicBezTo>
                    <a:pt x="8076" y="54"/>
                    <a:pt x="8061" y="54"/>
                    <a:pt x="8044" y="54"/>
                  </a:cubicBezTo>
                  <a:lnTo>
                    <a:pt x="8059" y="53"/>
                  </a:lnTo>
                  <a:lnTo>
                    <a:pt x="7985" y="53"/>
                  </a:lnTo>
                  <a:cubicBezTo>
                    <a:pt x="7973" y="55"/>
                    <a:pt x="7953" y="56"/>
                    <a:pt x="7943" y="58"/>
                  </a:cubicBezTo>
                  <a:cubicBezTo>
                    <a:pt x="7925" y="57"/>
                    <a:pt x="7900" y="58"/>
                    <a:pt x="7883" y="58"/>
                  </a:cubicBezTo>
                  <a:lnTo>
                    <a:pt x="7891" y="58"/>
                  </a:lnTo>
                  <a:cubicBezTo>
                    <a:pt x="7858" y="56"/>
                    <a:pt x="7785" y="57"/>
                    <a:pt x="7779" y="58"/>
                  </a:cubicBezTo>
                  <a:cubicBezTo>
                    <a:pt x="7755" y="57"/>
                    <a:pt x="7945" y="51"/>
                    <a:pt x="7779" y="52"/>
                  </a:cubicBezTo>
                  <a:cubicBezTo>
                    <a:pt x="7715" y="51"/>
                    <a:pt x="7739" y="55"/>
                    <a:pt x="7703" y="57"/>
                  </a:cubicBezTo>
                  <a:cubicBezTo>
                    <a:pt x="7703" y="57"/>
                    <a:pt x="7705" y="56"/>
                    <a:pt x="7702" y="56"/>
                  </a:cubicBezTo>
                  <a:cubicBezTo>
                    <a:pt x="7674" y="55"/>
                    <a:pt x="7671" y="57"/>
                    <a:pt x="7648" y="57"/>
                  </a:cubicBezTo>
                  <a:cubicBezTo>
                    <a:pt x="7665" y="58"/>
                    <a:pt x="7689" y="58"/>
                    <a:pt x="7697" y="58"/>
                  </a:cubicBezTo>
                  <a:cubicBezTo>
                    <a:pt x="7688" y="59"/>
                    <a:pt x="7639" y="57"/>
                    <a:pt x="7618" y="59"/>
                  </a:cubicBezTo>
                  <a:cubicBezTo>
                    <a:pt x="7646" y="56"/>
                    <a:pt x="7565" y="57"/>
                    <a:pt x="7586" y="56"/>
                  </a:cubicBezTo>
                  <a:cubicBezTo>
                    <a:pt x="7531" y="54"/>
                    <a:pt x="7472" y="56"/>
                    <a:pt x="7443" y="58"/>
                  </a:cubicBezTo>
                  <a:cubicBezTo>
                    <a:pt x="7406" y="55"/>
                    <a:pt x="7378" y="58"/>
                    <a:pt x="7317" y="56"/>
                  </a:cubicBezTo>
                  <a:cubicBezTo>
                    <a:pt x="7327" y="56"/>
                    <a:pt x="7343" y="56"/>
                    <a:pt x="7356" y="56"/>
                  </a:cubicBezTo>
                  <a:cubicBezTo>
                    <a:pt x="7391" y="55"/>
                    <a:pt x="7294" y="55"/>
                    <a:pt x="7347" y="54"/>
                  </a:cubicBezTo>
                  <a:cubicBezTo>
                    <a:pt x="7335" y="54"/>
                    <a:pt x="7346" y="55"/>
                    <a:pt x="7358" y="54"/>
                  </a:cubicBezTo>
                  <a:cubicBezTo>
                    <a:pt x="7378" y="54"/>
                    <a:pt x="7397" y="53"/>
                    <a:pt x="7392" y="52"/>
                  </a:cubicBezTo>
                  <a:lnTo>
                    <a:pt x="7343" y="51"/>
                  </a:lnTo>
                  <a:lnTo>
                    <a:pt x="7360" y="50"/>
                  </a:lnTo>
                  <a:lnTo>
                    <a:pt x="7285" y="47"/>
                  </a:lnTo>
                  <a:cubicBezTo>
                    <a:pt x="7283" y="48"/>
                    <a:pt x="7290" y="48"/>
                    <a:pt x="7294" y="49"/>
                  </a:cubicBezTo>
                  <a:cubicBezTo>
                    <a:pt x="7207" y="47"/>
                    <a:pt x="7107" y="48"/>
                    <a:pt x="7031" y="48"/>
                  </a:cubicBezTo>
                  <a:cubicBezTo>
                    <a:pt x="7017" y="53"/>
                    <a:pt x="6844" y="50"/>
                    <a:pt x="6782" y="53"/>
                  </a:cubicBezTo>
                  <a:cubicBezTo>
                    <a:pt x="6799" y="52"/>
                    <a:pt x="6808" y="49"/>
                    <a:pt x="6798" y="48"/>
                  </a:cubicBezTo>
                  <a:cubicBezTo>
                    <a:pt x="6811" y="47"/>
                    <a:pt x="6840" y="45"/>
                    <a:pt x="6871" y="46"/>
                  </a:cubicBezTo>
                  <a:cubicBezTo>
                    <a:pt x="6876" y="47"/>
                    <a:pt x="6914" y="48"/>
                    <a:pt x="6889" y="49"/>
                  </a:cubicBezTo>
                  <a:cubicBezTo>
                    <a:pt x="6975" y="48"/>
                    <a:pt x="6878" y="46"/>
                    <a:pt x="6903" y="44"/>
                  </a:cubicBezTo>
                  <a:cubicBezTo>
                    <a:pt x="6808" y="44"/>
                    <a:pt x="6752" y="48"/>
                    <a:pt x="6692" y="49"/>
                  </a:cubicBezTo>
                  <a:lnTo>
                    <a:pt x="6690" y="48"/>
                  </a:lnTo>
                  <a:lnTo>
                    <a:pt x="6645" y="49"/>
                  </a:lnTo>
                  <a:cubicBezTo>
                    <a:pt x="6682" y="50"/>
                    <a:pt x="6680" y="53"/>
                    <a:pt x="6632" y="52"/>
                  </a:cubicBezTo>
                  <a:lnTo>
                    <a:pt x="6638" y="52"/>
                  </a:lnTo>
                  <a:cubicBezTo>
                    <a:pt x="6611" y="50"/>
                    <a:pt x="6554" y="52"/>
                    <a:pt x="6511" y="51"/>
                  </a:cubicBezTo>
                  <a:lnTo>
                    <a:pt x="6483" y="53"/>
                  </a:lnTo>
                  <a:cubicBezTo>
                    <a:pt x="6440" y="53"/>
                    <a:pt x="6438" y="50"/>
                    <a:pt x="6424" y="48"/>
                  </a:cubicBezTo>
                  <a:cubicBezTo>
                    <a:pt x="6357" y="47"/>
                    <a:pt x="6319" y="50"/>
                    <a:pt x="6271" y="52"/>
                  </a:cubicBezTo>
                  <a:cubicBezTo>
                    <a:pt x="6250" y="50"/>
                    <a:pt x="6150" y="50"/>
                    <a:pt x="6203" y="48"/>
                  </a:cubicBezTo>
                  <a:cubicBezTo>
                    <a:pt x="6142" y="49"/>
                    <a:pt x="6154" y="57"/>
                    <a:pt x="6051" y="53"/>
                  </a:cubicBezTo>
                  <a:lnTo>
                    <a:pt x="6078" y="51"/>
                  </a:lnTo>
                  <a:cubicBezTo>
                    <a:pt x="5979" y="52"/>
                    <a:pt x="5838" y="54"/>
                    <a:pt x="5792" y="53"/>
                  </a:cubicBezTo>
                  <a:cubicBezTo>
                    <a:pt x="5829" y="48"/>
                    <a:pt x="5669" y="48"/>
                    <a:pt x="5651" y="43"/>
                  </a:cubicBezTo>
                  <a:cubicBezTo>
                    <a:pt x="5656" y="44"/>
                    <a:pt x="5619" y="44"/>
                    <a:pt x="5613" y="45"/>
                  </a:cubicBezTo>
                  <a:cubicBezTo>
                    <a:pt x="5605" y="44"/>
                    <a:pt x="5592" y="44"/>
                    <a:pt x="5577" y="45"/>
                  </a:cubicBezTo>
                  <a:cubicBezTo>
                    <a:pt x="5616" y="46"/>
                    <a:pt x="5550" y="50"/>
                    <a:pt x="5624" y="48"/>
                  </a:cubicBezTo>
                  <a:cubicBezTo>
                    <a:pt x="5587" y="51"/>
                    <a:pt x="5539" y="54"/>
                    <a:pt x="5457" y="54"/>
                  </a:cubicBezTo>
                  <a:lnTo>
                    <a:pt x="5458" y="52"/>
                  </a:lnTo>
                  <a:lnTo>
                    <a:pt x="5523" y="52"/>
                  </a:lnTo>
                  <a:cubicBezTo>
                    <a:pt x="5516" y="51"/>
                    <a:pt x="5549" y="51"/>
                    <a:pt x="5563" y="50"/>
                  </a:cubicBezTo>
                  <a:cubicBezTo>
                    <a:pt x="5443" y="49"/>
                    <a:pt x="5579" y="45"/>
                    <a:pt x="5456" y="46"/>
                  </a:cubicBezTo>
                  <a:cubicBezTo>
                    <a:pt x="5444" y="47"/>
                    <a:pt x="5452" y="46"/>
                    <a:pt x="5420" y="47"/>
                  </a:cubicBezTo>
                  <a:cubicBezTo>
                    <a:pt x="5435" y="47"/>
                    <a:pt x="5437" y="46"/>
                    <a:pt x="5413" y="45"/>
                  </a:cubicBezTo>
                  <a:lnTo>
                    <a:pt x="5390" y="47"/>
                  </a:lnTo>
                  <a:cubicBezTo>
                    <a:pt x="5347" y="44"/>
                    <a:pt x="5461" y="45"/>
                    <a:pt x="5424" y="42"/>
                  </a:cubicBezTo>
                  <a:cubicBezTo>
                    <a:pt x="5472" y="41"/>
                    <a:pt x="5554" y="40"/>
                    <a:pt x="5539" y="37"/>
                  </a:cubicBezTo>
                  <a:cubicBezTo>
                    <a:pt x="5461" y="36"/>
                    <a:pt x="5469" y="42"/>
                    <a:pt x="5388" y="41"/>
                  </a:cubicBezTo>
                  <a:lnTo>
                    <a:pt x="5379" y="40"/>
                  </a:lnTo>
                  <a:cubicBezTo>
                    <a:pt x="5351" y="41"/>
                    <a:pt x="5346" y="43"/>
                    <a:pt x="5330" y="44"/>
                  </a:cubicBezTo>
                  <a:cubicBezTo>
                    <a:pt x="5329" y="43"/>
                    <a:pt x="5322" y="43"/>
                    <a:pt x="5303" y="42"/>
                  </a:cubicBezTo>
                  <a:cubicBezTo>
                    <a:pt x="5255" y="45"/>
                    <a:pt x="5223" y="46"/>
                    <a:pt x="5179" y="49"/>
                  </a:cubicBezTo>
                  <a:cubicBezTo>
                    <a:pt x="5297" y="46"/>
                    <a:pt x="5280" y="51"/>
                    <a:pt x="5402" y="49"/>
                  </a:cubicBezTo>
                  <a:cubicBezTo>
                    <a:pt x="5383" y="49"/>
                    <a:pt x="5297" y="50"/>
                    <a:pt x="5292" y="53"/>
                  </a:cubicBezTo>
                  <a:lnTo>
                    <a:pt x="5293" y="51"/>
                  </a:lnTo>
                  <a:cubicBezTo>
                    <a:pt x="5253" y="52"/>
                    <a:pt x="5214" y="53"/>
                    <a:pt x="5164" y="53"/>
                  </a:cubicBezTo>
                  <a:lnTo>
                    <a:pt x="5194" y="51"/>
                  </a:lnTo>
                  <a:cubicBezTo>
                    <a:pt x="5128" y="53"/>
                    <a:pt x="5084" y="48"/>
                    <a:pt x="5032" y="52"/>
                  </a:cubicBezTo>
                  <a:cubicBezTo>
                    <a:pt x="5051" y="52"/>
                    <a:pt x="5065" y="52"/>
                    <a:pt x="5077" y="52"/>
                  </a:cubicBezTo>
                  <a:cubicBezTo>
                    <a:pt x="5043" y="53"/>
                    <a:pt x="5000" y="52"/>
                    <a:pt x="4963" y="52"/>
                  </a:cubicBezTo>
                  <a:lnTo>
                    <a:pt x="4887" y="56"/>
                  </a:lnTo>
                  <a:cubicBezTo>
                    <a:pt x="4887" y="55"/>
                    <a:pt x="4839" y="55"/>
                    <a:pt x="4862" y="53"/>
                  </a:cubicBezTo>
                  <a:cubicBezTo>
                    <a:pt x="4807" y="51"/>
                    <a:pt x="4781" y="55"/>
                    <a:pt x="4749" y="55"/>
                  </a:cubicBezTo>
                  <a:cubicBezTo>
                    <a:pt x="4693" y="53"/>
                    <a:pt x="4798" y="54"/>
                    <a:pt x="4804" y="51"/>
                  </a:cubicBezTo>
                  <a:cubicBezTo>
                    <a:pt x="4726" y="50"/>
                    <a:pt x="4644" y="51"/>
                    <a:pt x="4600" y="53"/>
                  </a:cubicBezTo>
                  <a:cubicBezTo>
                    <a:pt x="4616" y="54"/>
                    <a:pt x="4623" y="54"/>
                    <a:pt x="4623" y="55"/>
                  </a:cubicBezTo>
                  <a:cubicBezTo>
                    <a:pt x="4620" y="54"/>
                    <a:pt x="4589" y="54"/>
                    <a:pt x="4572" y="54"/>
                  </a:cubicBezTo>
                  <a:lnTo>
                    <a:pt x="4560" y="55"/>
                  </a:lnTo>
                  <a:cubicBezTo>
                    <a:pt x="4530" y="55"/>
                    <a:pt x="4535" y="54"/>
                    <a:pt x="4559" y="53"/>
                  </a:cubicBezTo>
                  <a:cubicBezTo>
                    <a:pt x="4532" y="52"/>
                    <a:pt x="4498" y="55"/>
                    <a:pt x="4470" y="53"/>
                  </a:cubicBezTo>
                  <a:cubicBezTo>
                    <a:pt x="4517" y="52"/>
                    <a:pt x="4578" y="53"/>
                    <a:pt x="4602" y="52"/>
                  </a:cubicBezTo>
                  <a:cubicBezTo>
                    <a:pt x="4503" y="53"/>
                    <a:pt x="4503" y="48"/>
                    <a:pt x="4377" y="50"/>
                  </a:cubicBezTo>
                  <a:cubicBezTo>
                    <a:pt x="4375" y="49"/>
                    <a:pt x="4397" y="48"/>
                    <a:pt x="4372" y="48"/>
                  </a:cubicBezTo>
                  <a:cubicBezTo>
                    <a:pt x="4316" y="48"/>
                    <a:pt x="4358" y="51"/>
                    <a:pt x="4340" y="52"/>
                  </a:cubicBezTo>
                  <a:cubicBezTo>
                    <a:pt x="4383" y="51"/>
                    <a:pt x="4404" y="52"/>
                    <a:pt x="4429" y="54"/>
                  </a:cubicBezTo>
                  <a:lnTo>
                    <a:pt x="4417" y="55"/>
                  </a:lnTo>
                  <a:cubicBezTo>
                    <a:pt x="4415" y="54"/>
                    <a:pt x="4388" y="54"/>
                    <a:pt x="4380" y="54"/>
                  </a:cubicBezTo>
                  <a:lnTo>
                    <a:pt x="4373" y="56"/>
                  </a:lnTo>
                  <a:cubicBezTo>
                    <a:pt x="4376" y="54"/>
                    <a:pt x="4333" y="52"/>
                    <a:pt x="4299" y="53"/>
                  </a:cubicBezTo>
                  <a:cubicBezTo>
                    <a:pt x="4333" y="54"/>
                    <a:pt x="4324" y="54"/>
                    <a:pt x="4334" y="57"/>
                  </a:cubicBezTo>
                  <a:cubicBezTo>
                    <a:pt x="4286" y="60"/>
                    <a:pt x="4279" y="55"/>
                    <a:pt x="4226" y="58"/>
                  </a:cubicBezTo>
                  <a:cubicBezTo>
                    <a:pt x="4230" y="57"/>
                    <a:pt x="4277" y="56"/>
                    <a:pt x="4236" y="56"/>
                  </a:cubicBezTo>
                  <a:cubicBezTo>
                    <a:pt x="4203" y="56"/>
                    <a:pt x="4207" y="57"/>
                    <a:pt x="4184" y="58"/>
                  </a:cubicBezTo>
                  <a:cubicBezTo>
                    <a:pt x="4210" y="56"/>
                    <a:pt x="4203" y="54"/>
                    <a:pt x="4231" y="52"/>
                  </a:cubicBezTo>
                  <a:cubicBezTo>
                    <a:pt x="4290" y="52"/>
                    <a:pt x="4255" y="52"/>
                    <a:pt x="4313" y="51"/>
                  </a:cubicBezTo>
                  <a:lnTo>
                    <a:pt x="4264" y="49"/>
                  </a:lnTo>
                  <a:cubicBezTo>
                    <a:pt x="4314" y="49"/>
                    <a:pt x="4301" y="47"/>
                    <a:pt x="4305" y="46"/>
                  </a:cubicBezTo>
                  <a:cubicBezTo>
                    <a:pt x="4218" y="44"/>
                    <a:pt x="4240" y="49"/>
                    <a:pt x="4184" y="49"/>
                  </a:cubicBezTo>
                  <a:cubicBezTo>
                    <a:pt x="4157" y="50"/>
                    <a:pt x="4236" y="49"/>
                    <a:pt x="4194" y="51"/>
                  </a:cubicBezTo>
                  <a:cubicBezTo>
                    <a:pt x="4142" y="50"/>
                    <a:pt x="4182" y="52"/>
                    <a:pt x="4124" y="53"/>
                  </a:cubicBezTo>
                  <a:lnTo>
                    <a:pt x="4134" y="52"/>
                  </a:lnTo>
                  <a:cubicBezTo>
                    <a:pt x="4116" y="51"/>
                    <a:pt x="4099" y="52"/>
                    <a:pt x="4078" y="53"/>
                  </a:cubicBezTo>
                  <a:cubicBezTo>
                    <a:pt x="4055" y="53"/>
                    <a:pt x="4104" y="60"/>
                    <a:pt x="4010" y="60"/>
                  </a:cubicBezTo>
                  <a:cubicBezTo>
                    <a:pt x="4015" y="60"/>
                    <a:pt x="4017" y="59"/>
                    <a:pt x="4017" y="59"/>
                  </a:cubicBezTo>
                  <a:lnTo>
                    <a:pt x="4108" y="41"/>
                  </a:lnTo>
                  <a:cubicBezTo>
                    <a:pt x="4013" y="41"/>
                    <a:pt x="3904" y="41"/>
                    <a:pt x="3795" y="40"/>
                  </a:cubicBezTo>
                  <a:cubicBezTo>
                    <a:pt x="3769" y="37"/>
                    <a:pt x="3873" y="37"/>
                    <a:pt x="3866" y="36"/>
                  </a:cubicBezTo>
                  <a:lnTo>
                    <a:pt x="3916" y="36"/>
                  </a:lnTo>
                  <a:cubicBezTo>
                    <a:pt x="3913" y="38"/>
                    <a:pt x="3812" y="37"/>
                    <a:pt x="3857" y="39"/>
                  </a:cubicBezTo>
                  <a:cubicBezTo>
                    <a:pt x="3945" y="38"/>
                    <a:pt x="3985" y="40"/>
                    <a:pt x="4068" y="37"/>
                  </a:cubicBezTo>
                  <a:cubicBezTo>
                    <a:pt x="4042" y="33"/>
                    <a:pt x="3958" y="37"/>
                    <a:pt x="3904" y="35"/>
                  </a:cubicBezTo>
                  <a:cubicBezTo>
                    <a:pt x="3927" y="35"/>
                    <a:pt x="3946" y="35"/>
                    <a:pt x="3965" y="34"/>
                  </a:cubicBezTo>
                  <a:lnTo>
                    <a:pt x="3801" y="33"/>
                  </a:lnTo>
                  <a:lnTo>
                    <a:pt x="3788" y="34"/>
                  </a:lnTo>
                  <a:lnTo>
                    <a:pt x="3858" y="34"/>
                  </a:lnTo>
                  <a:cubicBezTo>
                    <a:pt x="3806" y="34"/>
                    <a:pt x="3762" y="36"/>
                    <a:pt x="3758" y="39"/>
                  </a:cubicBezTo>
                  <a:lnTo>
                    <a:pt x="3768" y="39"/>
                  </a:lnTo>
                  <a:lnTo>
                    <a:pt x="3749" y="40"/>
                  </a:lnTo>
                  <a:lnTo>
                    <a:pt x="3713" y="3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6" name="Freeform 64"/>
            <p:cNvSpPr>
              <a:spLocks/>
            </p:cNvSpPr>
            <p:nvPr/>
          </p:nvSpPr>
          <p:spPr bwMode="invGray">
            <a:xfrm>
              <a:off x="12117388" y="2779713"/>
              <a:ext cx="127000" cy="4762"/>
            </a:xfrm>
            <a:custGeom>
              <a:avLst/>
              <a:gdLst>
                <a:gd name="T0" fmla="*/ 19 w 66"/>
                <a:gd name="T1" fmla="*/ 2 h 2"/>
                <a:gd name="T2" fmla="*/ 19 w 66"/>
                <a:gd name="T3" fmla="*/ 2 h 2"/>
                <a:gd name="T4" fmla="*/ 60 w 66"/>
                <a:gd name="T5" fmla="*/ 0 h 2"/>
                <a:gd name="T6" fmla="*/ 19 w 66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" h="2">
                  <a:moveTo>
                    <a:pt x="19" y="2"/>
                  </a:moveTo>
                  <a:lnTo>
                    <a:pt x="19" y="2"/>
                  </a:lnTo>
                  <a:cubicBezTo>
                    <a:pt x="33" y="2"/>
                    <a:pt x="66" y="2"/>
                    <a:pt x="60" y="0"/>
                  </a:cubicBezTo>
                  <a:cubicBezTo>
                    <a:pt x="60" y="2"/>
                    <a:pt x="0" y="0"/>
                    <a:pt x="19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7" name="Freeform 65"/>
            <p:cNvSpPr>
              <a:spLocks/>
            </p:cNvSpPr>
            <p:nvPr/>
          </p:nvSpPr>
          <p:spPr bwMode="invGray">
            <a:xfrm>
              <a:off x="12182475" y="2787650"/>
              <a:ext cx="79375" cy="1587"/>
            </a:xfrm>
            <a:custGeom>
              <a:avLst/>
              <a:gdLst>
                <a:gd name="T0" fmla="*/ 25 w 41"/>
                <a:gd name="T1" fmla="*/ 1 h 1"/>
                <a:gd name="T2" fmla="*/ 25 w 41"/>
                <a:gd name="T3" fmla="*/ 1 h 1"/>
                <a:gd name="T4" fmla="*/ 41 w 41"/>
                <a:gd name="T5" fmla="*/ 0 h 1"/>
                <a:gd name="T6" fmla="*/ 0 w 41"/>
                <a:gd name="T7" fmla="*/ 0 h 1"/>
                <a:gd name="T8" fmla="*/ 25 w 4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">
                  <a:moveTo>
                    <a:pt x="25" y="1"/>
                  </a:moveTo>
                  <a:lnTo>
                    <a:pt x="25" y="1"/>
                  </a:lnTo>
                  <a:cubicBezTo>
                    <a:pt x="27" y="1"/>
                    <a:pt x="26" y="0"/>
                    <a:pt x="41" y="0"/>
                  </a:cubicBezTo>
                  <a:lnTo>
                    <a:pt x="0" y="0"/>
                  </a:lnTo>
                  <a:lnTo>
                    <a:pt x="25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8" name="Freeform 66"/>
            <p:cNvSpPr>
              <a:spLocks/>
            </p:cNvSpPr>
            <p:nvPr/>
          </p:nvSpPr>
          <p:spPr bwMode="invGray">
            <a:xfrm>
              <a:off x="12307888" y="2809875"/>
              <a:ext cx="249238" cy="15875"/>
            </a:xfrm>
            <a:custGeom>
              <a:avLst/>
              <a:gdLst>
                <a:gd name="T0" fmla="*/ 2 w 130"/>
                <a:gd name="T1" fmla="*/ 3 h 7"/>
                <a:gd name="T2" fmla="*/ 2 w 130"/>
                <a:gd name="T3" fmla="*/ 3 h 7"/>
                <a:gd name="T4" fmla="*/ 70 w 130"/>
                <a:gd name="T5" fmla="*/ 2 h 7"/>
                <a:gd name="T6" fmla="*/ 0 w 130"/>
                <a:gd name="T7" fmla="*/ 6 h 7"/>
                <a:gd name="T8" fmla="*/ 130 w 130"/>
                <a:gd name="T9" fmla="*/ 4 h 7"/>
                <a:gd name="T10" fmla="*/ 2 w 130"/>
                <a:gd name="T11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7">
                  <a:moveTo>
                    <a:pt x="2" y="3"/>
                  </a:moveTo>
                  <a:lnTo>
                    <a:pt x="2" y="3"/>
                  </a:lnTo>
                  <a:cubicBezTo>
                    <a:pt x="23" y="2"/>
                    <a:pt x="37" y="1"/>
                    <a:pt x="70" y="2"/>
                  </a:cubicBezTo>
                  <a:cubicBezTo>
                    <a:pt x="82" y="6"/>
                    <a:pt x="15" y="2"/>
                    <a:pt x="0" y="6"/>
                  </a:cubicBezTo>
                  <a:cubicBezTo>
                    <a:pt x="61" y="7"/>
                    <a:pt x="80" y="4"/>
                    <a:pt x="130" y="4"/>
                  </a:cubicBezTo>
                  <a:cubicBezTo>
                    <a:pt x="106" y="2"/>
                    <a:pt x="4" y="0"/>
                    <a:pt x="2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9" name="Freeform 67"/>
            <p:cNvSpPr>
              <a:spLocks/>
            </p:cNvSpPr>
            <p:nvPr/>
          </p:nvSpPr>
          <p:spPr bwMode="invGray">
            <a:xfrm>
              <a:off x="12252325" y="2825750"/>
              <a:ext cx="73025" cy="1587"/>
            </a:xfrm>
            <a:custGeom>
              <a:avLst/>
              <a:gdLst>
                <a:gd name="T0" fmla="*/ 4 w 38"/>
                <a:gd name="T1" fmla="*/ 1 h 1"/>
                <a:gd name="T2" fmla="*/ 4 w 38"/>
                <a:gd name="T3" fmla="*/ 1 h 1"/>
                <a:gd name="T4" fmla="*/ 38 w 38"/>
                <a:gd name="T5" fmla="*/ 0 h 1"/>
                <a:gd name="T6" fmla="*/ 34 w 38"/>
                <a:gd name="T7" fmla="*/ 0 h 1"/>
                <a:gd name="T8" fmla="*/ 0 w 38"/>
                <a:gd name="T9" fmla="*/ 1 h 1"/>
                <a:gd name="T10" fmla="*/ 4 w 38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1">
                  <a:moveTo>
                    <a:pt x="4" y="1"/>
                  </a:moveTo>
                  <a:lnTo>
                    <a:pt x="4" y="1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0" name="Freeform 68"/>
            <p:cNvSpPr>
              <a:spLocks/>
            </p:cNvSpPr>
            <p:nvPr/>
          </p:nvSpPr>
          <p:spPr bwMode="invGray">
            <a:xfrm>
              <a:off x="10779125" y="2733675"/>
              <a:ext cx="66675" cy="4762"/>
            </a:xfrm>
            <a:custGeom>
              <a:avLst/>
              <a:gdLst>
                <a:gd name="T0" fmla="*/ 35 w 35"/>
                <a:gd name="T1" fmla="*/ 2 h 2"/>
                <a:gd name="T2" fmla="*/ 35 w 35"/>
                <a:gd name="T3" fmla="*/ 2 h 2"/>
                <a:gd name="T4" fmla="*/ 0 w 35"/>
                <a:gd name="T5" fmla="*/ 2 h 2"/>
                <a:gd name="T6" fmla="*/ 35 w 35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2">
                  <a:moveTo>
                    <a:pt x="35" y="2"/>
                  </a:moveTo>
                  <a:lnTo>
                    <a:pt x="35" y="2"/>
                  </a:lnTo>
                  <a:cubicBezTo>
                    <a:pt x="32" y="0"/>
                    <a:pt x="11" y="1"/>
                    <a:pt x="0" y="2"/>
                  </a:cubicBezTo>
                  <a:cubicBezTo>
                    <a:pt x="9" y="2"/>
                    <a:pt x="22" y="2"/>
                    <a:pt x="3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1" name="Freeform 69"/>
            <p:cNvSpPr>
              <a:spLocks/>
            </p:cNvSpPr>
            <p:nvPr/>
          </p:nvSpPr>
          <p:spPr bwMode="invGray">
            <a:xfrm>
              <a:off x="-2471738" y="2738438"/>
              <a:ext cx="496888" cy="1587"/>
            </a:xfrm>
            <a:custGeom>
              <a:avLst/>
              <a:gdLst>
                <a:gd name="T0" fmla="*/ 259 w 259"/>
                <a:gd name="T1" fmla="*/ 0 h 1"/>
                <a:gd name="T2" fmla="*/ 259 w 259"/>
                <a:gd name="T3" fmla="*/ 0 h 1"/>
                <a:gd name="T4" fmla="*/ 0 w 259"/>
                <a:gd name="T5" fmla="*/ 1 h 1"/>
                <a:gd name="T6" fmla="*/ 259 w 25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9" h="1">
                  <a:moveTo>
                    <a:pt x="259" y="0"/>
                  </a:moveTo>
                  <a:lnTo>
                    <a:pt x="259" y="0"/>
                  </a:lnTo>
                  <a:lnTo>
                    <a:pt x="0" y="1"/>
                  </a:lnTo>
                  <a:lnTo>
                    <a:pt x="2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2" name="Freeform 70"/>
            <p:cNvSpPr>
              <a:spLocks/>
            </p:cNvSpPr>
            <p:nvPr/>
          </p:nvSpPr>
          <p:spPr bwMode="invGray">
            <a:xfrm>
              <a:off x="9136063" y="2735263"/>
              <a:ext cx="387350" cy="14287"/>
            </a:xfrm>
            <a:custGeom>
              <a:avLst/>
              <a:gdLst>
                <a:gd name="T0" fmla="*/ 30 w 202"/>
                <a:gd name="T1" fmla="*/ 6 h 6"/>
                <a:gd name="T2" fmla="*/ 30 w 202"/>
                <a:gd name="T3" fmla="*/ 6 h 6"/>
                <a:gd name="T4" fmla="*/ 202 w 202"/>
                <a:gd name="T5" fmla="*/ 3 h 6"/>
                <a:gd name="T6" fmla="*/ 0 w 202"/>
                <a:gd name="T7" fmla="*/ 3 h 6"/>
                <a:gd name="T8" fmla="*/ 30 w 20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6">
                  <a:moveTo>
                    <a:pt x="30" y="6"/>
                  </a:moveTo>
                  <a:lnTo>
                    <a:pt x="30" y="6"/>
                  </a:lnTo>
                  <a:cubicBezTo>
                    <a:pt x="100" y="5"/>
                    <a:pt x="131" y="3"/>
                    <a:pt x="202" y="3"/>
                  </a:cubicBezTo>
                  <a:cubicBezTo>
                    <a:pt x="109" y="0"/>
                    <a:pt x="79" y="6"/>
                    <a:pt x="0" y="3"/>
                  </a:cubicBezTo>
                  <a:lnTo>
                    <a:pt x="30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3" name="Freeform 71"/>
            <p:cNvSpPr>
              <a:spLocks/>
            </p:cNvSpPr>
            <p:nvPr/>
          </p:nvSpPr>
          <p:spPr bwMode="invGray">
            <a:xfrm>
              <a:off x="9139238" y="2725738"/>
              <a:ext cx="142875" cy="9525"/>
            </a:xfrm>
            <a:custGeom>
              <a:avLst/>
              <a:gdLst>
                <a:gd name="T0" fmla="*/ 54 w 75"/>
                <a:gd name="T1" fmla="*/ 0 h 4"/>
                <a:gd name="T2" fmla="*/ 54 w 75"/>
                <a:gd name="T3" fmla="*/ 0 h 4"/>
                <a:gd name="T4" fmla="*/ 10 w 75"/>
                <a:gd name="T5" fmla="*/ 4 h 4"/>
                <a:gd name="T6" fmla="*/ 75 w 75"/>
                <a:gd name="T7" fmla="*/ 2 h 4"/>
                <a:gd name="T8" fmla="*/ 54 w 7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54" y="0"/>
                  </a:moveTo>
                  <a:lnTo>
                    <a:pt x="54" y="0"/>
                  </a:lnTo>
                  <a:cubicBezTo>
                    <a:pt x="65" y="2"/>
                    <a:pt x="0" y="3"/>
                    <a:pt x="10" y="4"/>
                  </a:cubicBezTo>
                  <a:cubicBezTo>
                    <a:pt x="57" y="4"/>
                    <a:pt x="32" y="2"/>
                    <a:pt x="75" y="2"/>
                  </a:cubicBezTo>
                  <a:lnTo>
                    <a:pt x="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4" name="Freeform 72"/>
            <p:cNvSpPr>
              <a:spLocks/>
            </p:cNvSpPr>
            <p:nvPr/>
          </p:nvSpPr>
          <p:spPr bwMode="invGray">
            <a:xfrm>
              <a:off x="9805988" y="2817813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17 w 21"/>
                <a:gd name="T7" fmla="*/ 1 h 1"/>
                <a:gd name="T8" fmla="*/ 21 w 2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lnTo>
                    <a:pt x="17" y="1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5" name="Freeform 73"/>
            <p:cNvSpPr>
              <a:spLocks/>
            </p:cNvSpPr>
            <p:nvPr/>
          </p:nvSpPr>
          <p:spPr bwMode="invGray">
            <a:xfrm>
              <a:off x="8580438" y="2725738"/>
              <a:ext cx="66675" cy="3175"/>
            </a:xfrm>
            <a:custGeom>
              <a:avLst/>
              <a:gdLst>
                <a:gd name="T0" fmla="*/ 27 w 35"/>
                <a:gd name="T1" fmla="*/ 1 h 1"/>
                <a:gd name="T2" fmla="*/ 27 w 35"/>
                <a:gd name="T3" fmla="*/ 1 h 1"/>
                <a:gd name="T4" fmla="*/ 35 w 35"/>
                <a:gd name="T5" fmla="*/ 1 h 1"/>
                <a:gd name="T6" fmla="*/ 0 w 35"/>
                <a:gd name="T7" fmla="*/ 0 h 1"/>
                <a:gd name="T8" fmla="*/ 27 w 3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">
                  <a:moveTo>
                    <a:pt x="27" y="1"/>
                  </a:moveTo>
                  <a:lnTo>
                    <a:pt x="27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27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6" name="Freeform 74"/>
            <p:cNvSpPr>
              <a:spLocks/>
            </p:cNvSpPr>
            <p:nvPr/>
          </p:nvSpPr>
          <p:spPr bwMode="invGray">
            <a:xfrm>
              <a:off x="8647113" y="2725738"/>
              <a:ext cx="15875" cy="3175"/>
            </a:xfrm>
            <a:custGeom>
              <a:avLst/>
              <a:gdLst>
                <a:gd name="T0" fmla="*/ 8 w 8"/>
                <a:gd name="T1" fmla="*/ 0 h 1"/>
                <a:gd name="T2" fmla="*/ 8 w 8"/>
                <a:gd name="T3" fmla="*/ 0 h 1"/>
                <a:gd name="T4" fmla="*/ 0 w 8"/>
                <a:gd name="T5" fmla="*/ 1 h 1"/>
                <a:gd name="T6" fmla="*/ 8 w 8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7" name="Freeform 75"/>
            <p:cNvSpPr>
              <a:spLocks/>
            </p:cNvSpPr>
            <p:nvPr/>
          </p:nvSpPr>
          <p:spPr bwMode="invGray">
            <a:xfrm>
              <a:off x="9794875" y="2830513"/>
              <a:ext cx="90488" cy="1587"/>
            </a:xfrm>
            <a:custGeom>
              <a:avLst/>
              <a:gdLst>
                <a:gd name="T0" fmla="*/ 0 w 47"/>
                <a:gd name="T1" fmla="*/ 0 h 1"/>
                <a:gd name="T2" fmla="*/ 0 w 47"/>
                <a:gd name="T3" fmla="*/ 0 h 1"/>
                <a:gd name="T4" fmla="*/ 32 w 47"/>
                <a:gd name="T5" fmla="*/ 1 h 1"/>
                <a:gd name="T6" fmla="*/ 47 w 47"/>
                <a:gd name="T7" fmla="*/ 0 h 1"/>
                <a:gd name="T8" fmla="*/ 0 w 4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0" y="0"/>
                  </a:moveTo>
                  <a:lnTo>
                    <a:pt x="0" y="0"/>
                  </a:lnTo>
                  <a:lnTo>
                    <a:pt x="32" y="1"/>
                  </a:lnTo>
                  <a:lnTo>
                    <a:pt x="4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8" name="Freeform 76"/>
            <p:cNvSpPr>
              <a:spLocks/>
            </p:cNvSpPr>
            <p:nvPr/>
          </p:nvSpPr>
          <p:spPr bwMode="invGray">
            <a:xfrm>
              <a:off x="9232900" y="2795588"/>
              <a:ext cx="84138" cy="3175"/>
            </a:xfrm>
            <a:custGeom>
              <a:avLst/>
              <a:gdLst>
                <a:gd name="T0" fmla="*/ 16 w 44"/>
                <a:gd name="T1" fmla="*/ 1 h 1"/>
                <a:gd name="T2" fmla="*/ 16 w 44"/>
                <a:gd name="T3" fmla="*/ 1 h 1"/>
                <a:gd name="T4" fmla="*/ 44 w 44"/>
                <a:gd name="T5" fmla="*/ 1 h 1"/>
                <a:gd name="T6" fmla="*/ 16 w 4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1">
                  <a:moveTo>
                    <a:pt x="16" y="1"/>
                  </a:moveTo>
                  <a:lnTo>
                    <a:pt x="16" y="1"/>
                  </a:lnTo>
                  <a:lnTo>
                    <a:pt x="44" y="1"/>
                  </a:lnTo>
                  <a:cubicBezTo>
                    <a:pt x="39" y="1"/>
                    <a:pt x="0" y="0"/>
                    <a:pt x="16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9" name="Freeform 77"/>
            <p:cNvSpPr>
              <a:spLocks/>
            </p:cNvSpPr>
            <p:nvPr/>
          </p:nvSpPr>
          <p:spPr bwMode="invGray">
            <a:xfrm>
              <a:off x="8158163" y="2725738"/>
              <a:ext cx="71438" cy="3175"/>
            </a:xfrm>
            <a:custGeom>
              <a:avLst/>
              <a:gdLst>
                <a:gd name="T0" fmla="*/ 34 w 37"/>
                <a:gd name="T1" fmla="*/ 0 h 1"/>
                <a:gd name="T2" fmla="*/ 34 w 37"/>
                <a:gd name="T3" fmla="*/ 0 h 1"/>
                <a:gd name="T4" fmla="*/ 0 w 37"/>
                <a:gd name="T5" fmla="*/ 1 h 1"/>
                <a:gd name="T6" fmla="*/ 3 w 37"/>
                <a:gd name="T7" fmla="*/ 1 h 1"/>
                <a:gd name="T8" fmla="*/ 37 w 37"/>
                <a:gd name="T9" fmla="*/ 0 h 1"/>
                <a:gd name="T10" fmla="*/ 34 w 37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7" y="0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0" name="Freeform 78"/>
            <p:cNvSpPr>
              <a:spLocks/>
            </p:cNvSpPr>
            <p:nvPr/>
          </p:nvSpPr>
          <p:spPr bwMode="invGray">
            <a:xfrm>
              <a:off x="8734425" y="2814638"/>
              <a:ext cx="144463" cy="3175"/>
            </a:xfrm>
            <a:custGeom>
              <a:avLst/>
              <a:gdLst>
                <a:gd name="T0" fmla="*/ 56 w 76"/>
                <a:gd name="T1" fmla="*/ 0 h 2"/>
                <a:gd name="T2" fmla="*/ 56 w 76"/>
                <a:gd name="T3" fmla="*/ 0 h 2"/>
                <a:gd name="T4" fmla="*/ 40 w 76"/>
                <a:gd name="T5" fmla="*/ 2 h 2"/>
                <a:gd name="T6" fmla="*/ 56 w 76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2">
                  <a:moveTo>
                    <a:pt x="56" y="0"/>
                  </a:moveTo>
                  <a:lnTo>
                    <a:pt x="56" y="0"/>
                  </a:lnTo>
                  <a:cubicBezTo>
                    <a:pt x="76" y="2"/>
                    <a:pt x="0" y="0"/>
                    <a:pt x="40" y="2"/>
                  </a:cubicBezTo>
                  <a:cubicBezTo>
                    <a:pt x="76" y="2"/>
                    <a:pt x="61" y="1"/>
                    <a:pt x="5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1" name="Freeform 79"/>
            <p:cNvSpPr>
              <a:spLocks/>
            </p:cNvSpPr>
            <p:nvPr/>
          </p:nvSpPr>
          <p:spPr bwMode="invGray">
            <a:xfrm>
              <a:off x="8023225" y="2782888"/>
              <a:ext cx="26988" cy="1587"/>
            </a:xfrm>
            <a:custGeom>
              <a:avLst/>
              <a:gdLst>
                <a:gd name="T0" fmla="*/ 14 w 14"/>
                <a:gd name="T1" fmla="*/ 0 h 1"/>
                <a:gd name="T2" fmla="*/ 14 w 14"/>
                <a:gd name="T3" fmla="*/ 0 h 1"/>
                <a:gd name="T4" fmla="*/ 0 w 14"/>
                <a:gd name="T5" fmla="*/ 1 h 1"/>
                <a:gd name="T6" fmla="*/ 14 w 1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14" y="0"/>
                  </a:moveTo>
                  <a:lnTo>
                    <a:pt x="14" y="0"/>
                  </a:lnTo>
                  <a:cubicBezTo>
                    <a:pt x="9" y="0"/>
                    <a:pt x="5" y="0"/>
                    <a:pt x="0" y="1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2" name="Freeform 80"/>
            <p:cNvSpPr>
              <a:spLocks/>
            </p:cNvSpPr>
            <p:nvPr/>
          </p:nvSpPr>
          <p:spPr bwMode="invGray">
            <a:xfrm>
              <a:off x="8050213" y="2782888"/>
              <a:ext cx="77788" cy="1587"/>
            </a:xfrm>
            <a:custGeom>
              <a:avLst/>
              <a:gdLst>
                <a:gd name="T0" fmla="*/ 0 w 40"/>
                <a:gd name="T1" fmla="*/ 0 h 1"/>
                <a:gd name="T2" fmla="*/ 0 w 40"/>
                <a:gd name="T3" fmla="*/ 0 h 1"/>
                <a:gd name="T4" fmla="*/ 40 w 40"/>
                <a:gd name="T5" fmla="*/ 1 h 1"/>
                <a:gd name="T6" fmla="*/ 0 w 4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1">
                  <a:moveTo>
                    <a:pt x="0" y="0"/>
                  </a:moveTo>
                  <a:lnTo>
                    <a:pt x="0" y="0"/>
                  </a:lnTo>
                  <a:cubicBezTo>
                    <a:pt x="15" y="0"/>
                    <a:pt x="30" y="1"/>
                    <a:pt x="40" y="1"/>
                  </a:cubicBezTo>
                  <a:cubicBezTo>
                    <a:pt x="21" y="0"/>
                    <a:pt x="15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3" name="Freeform 81"/>
            <p:cNvSpPr>
              <a:spLocks/>
            </p:cNvSpPr>
            <p:nvPr/>
          </p:nvSpPr>
          <p:spPr bwMode="invGray">
            <a:xfrm>
              <a:off x="7715250" y="2779713"/>
              <a:ext cx="90488" cy="7937"/>
            </a:xfrm>
            <a:custGeom>
              <a:avLst/>
              <a:gdLst>
                <a:gd name="T0" fmla="*/ 5 w 47"/>
                <a:gd name="T1" fmla="*/ 2 h 3"/>
                <a:gd name="T2" fmla="*/ 5 w 47"/>
                <a:gd name="T3" fmla="*/ 2 h 3"/>
                <a:gd name="T4" fmla="*/ 18 w 47"/>
                <a:gd name="T5" fmla="*/ 2 h 3"/>
                <a:gd name="T6" fmla="*/ 23 w 47"/>
                <a:gd name="T7" fmla="*/ 2 h 3"/>
                <a:gd name="T8" fmla="*/ 38 w 47"/>
                <a:gd name="T9" fmla="*/ 1 h 3"/>
                <a:gd name="T10" fmla="*/ 47 w 47"/>
                <a:gd name="T11" fmla="*/ 0 h 3"/>
                <a:gd name="T12" fmla="*/ 35 w 47"/>
                <a:gd name="T13" fmla="*/ 1 h 3"/>
                <a:gd name="T14" fmla="*/ 5 w 47"/>
                <a:gd name="T1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3">
                  <a:moveTo>
                    <a:pt x="5" y="2"/>
                  </a:moveTo>
                  <a:lnTo>
                    <a:pt x="5" y="2"/>
                  </a:lnTo>
                  <a:lnTo>
                    <a:pt x="18" y="2"/>
                  </a:lnTo>
                  <a:cubicBezTo>
                    <a:pt x="4" y="3"/>
                    <a:pt x="11" y="3"/>
                    <a:pt x="23" y="2"/>
                  </a:cubicBezTo>
                  <a:cubicBezTo>
                    <a:pt x="37" y="2"/>
                    <a:pt x="37" y="1"/>
                    <a:pt x="38" y="1"/>
                  </a:cubicBezTo>
                  <a:lnTo>
                    <a:pt x="47" y="0"/>
                  </a:lnTo>
                  <a:lnTo>
                    <a:pt x="35" y="1"/>
                  </a:lnTo>
                  <a:cubicBezTo>
                    <a:pt x="13" y="1"/>
                    <a:pt x="0" y="1"/>
                    <a:pt x="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4" name="Freeform 82"/>
            <p:cNvSpPr>
              <a:spLocks/>
            </p:cNvSpPr>
            <p:nvPr/>
          </p:nvSpPr>
          <p:spPr bwMode="invGray">
            <a:xfrm>
              <a:off x="6508750" y="2713038"/>
              <a:ext cx="247650" cy="6350"/>
            </a:xfrm>
            <a:custGeom>
              <a:avLst/>
              <a:gdLst>
                <a:gd name="T0" fmla="*/ 0 w 129"/>
                <a:gd name="T1" fmla="*/ 0 h 3"/>
                <a:gd name="T2" fmla="*/ 0 w 129"/>
                <a:gd name="T3" fmla="*/ 0 h 3"/>
                <a:gd name="T4" fmla="*/ 60 w 129"/>
                <a:gd name="T5" fmla="*/ 2 h 3"/>
                <a:gd name="T6" fmla="*/ 129 w 129"/>
                <a:gd name="T7" fmla="*/ 0 h 3"/>
                <a:gd name="T8" fmla="*/ 0 w 129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3">
                  <a:moveTo>
                    <a:pt x="0" y="0"/>
                  </a:moveTo>
                  <a:lnTo>
                    <a:pt x="0" y="0"/>
                  </a:lnTo>
                  <a:cubicBezTo>
                    <a:pt x="50" y="1"/>
                    <a:pt x="63" y="1"/>
                    <a:pt x="60" y="2"/>
                  </a:cubicBezTo>
                  <a:cubicBezTo>
                    <a:pt x="108" y="3"/>
                    <a:pt x="100" y="0"/>
                    <a:pt x="129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5" name="Freeform 83"/>
            <p:cNvSpPr>
              <a:spLocks/>
            </p:cNvSpPr>
            <p:nvPr/>
          </p:nvSpPr>
          <p:spPr bwMode="invGray">
            <a:xfrm>
              <a:off x="6756400" y="2713038"/>
              <a:ext cx="33338" cy="0"/>
            </a:xfrm>
            <a:custGeom>
              <a:avLst/>
              <a:gdLst>
                <a:gd name="T0" fmla="*/ 0 w 18"/>
                <a:gd name="T1" fmla="*/ 0 w 18"/>
                <a:gd name="T2" fmla="*/ 18 w 18"/>
                <a:gd name="T3" fmla="*/ 0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0" y="0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6" name="Freeform 84"/>
            <p:cNvSpPr>
              <a:spLocks/>
            </p:cNvSpPr>
            <p:nvPr/>
          </p:nvSpPr>
          <p:spPr bwMode="invGray">
            <a:xfrm>
              <a:off x="8047038" y="2820988"/>
              <a:ext cx="58738" cy="4762"/>
            </a:xfrm>
            <a:custGeom>
              <a:avLst/>
              <a:gdLst>
                <a:gd name="T0" fmla="*/ 31 w 31"/>
                <a:gd name="T1" fmla="*/ 0 h 2"/>
                <a:gd name="T2" fmla="*/ 31 w 31"/>
                <a:gd name="T3" fmla="*/ 0 h 2"/>
                <a:gd name="T4" fmla="*/ 0 w 31"/>
                <a:gd name="T5" fmla="*/ 2 h 2"/>
                <a:gd name="T6" fmla="*/ 11 w 31"/>
                <a:gd name="T7" fmla="*/ 2 h 2"/>
                <a:gd name="T8" fmla="*/ 31 w 3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">
                  <a:moveTo>
                    <a:pt x="31" y="0"/>
                  </a:moveTo>
                  <a:lnTo>
                    <a:pt x="31" y="0"/>
                  </a:lnTo>
                  <a:lnTo>
                    <a:pt x="0" y="2"/>
                  </a:lnTo>
                  <a:lnTo>
                    <a:pt x="11" y="2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7" name="Freeform 85"/>
            <p:cNvSpPr>
              <a:spLocks/>
            </p:cNvSpPr>
            <p:nvPr/>
          </p:nvSpPr>
          <p:spPr bwMode="invGray">
            <a:xfrm>
              <a:off x="6348413" y="2711451"/>
              <a:ext cx="82550" cy="1587"/>
            </a:xfrm>
            <a:custGeom>
              <a:avLst/>
              <a:gdLst>
                <a:gd name="T0" fmla="*/ 9 w 43"/>
                <a:gd name="T1" fmla="*/ 1 h 1"/>
                <a:gd name="T2" fmla="*/ 9 w 43"/>
                <a:gd name="T3" fmla="*/ 1 h 1"/>
                <a:gd name="T4" fmla="*/ 41 w 43"/>
                <a:gd name="T5" fmla="*/ 1 h 1"/>
                <a:gd name="T6" fmla="*/ 9 w 4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">
                  <a:moveTo>
                    <a:pt x="9" y="1"/>
                  </a:moveTo>
                  <a:lnTo>
                    <a:pt x="9" y="1"/>
                  </a:lnTo>
                  <a:cubicBezTo>
                    <a:pt x="18" y="1"/>
                    <a:pt x="33" y="1"/>
                    <a:pt x="41" y="1"/>
                  </a:cubicBezTo>
                  <a:cubicBezTo>
                    <a:pt x="43" y="0"/>
                    <a:pt x="0" y="1"/>
                    <a:pt x="9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8" name="Freeform 86"/>
            <p:cNvSpPr>
              <a:spLocks/>
            </p:cNvSpPr>
            <p:nvPr/>
          </p:nvSpPr>
          <p:spPr bwMode="invGray">
            <a:xfrm>
              <a:off x="6734175" y="2771775"/>
              <a:ext cx="96838" cy="6350"/>
            </a:xfrm>
            <a:custGeom>
              <a:avLst/>
              <a:gdLst>
                <a:gd name="T0" fmla="*/ 0 w 50"/>
                <a:gd name="T1" fmla="*/ 2 h 3"/>
                <a:gd name="T2" fmla="*/ 0 w 50"/>
                <a:gd name="T3" fmla="*/ 2 h 3"/>
                <a:gd name="T4" fmla="*/ 50 w 50"/>
                <a:gd name="T5" fmla="*/ 3 h 3"/>
                <a:gd name="T6" fmla="*/ 0 w 50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3">
                  <a:moveTo>
                    <a:pt x="0" y="2"/>
                  </a:moveTo>
                  <a:lnTo>
                    <a:pt x="0" y="2"/>
                  </a:lnTo>
                  <a:cubicBezTo>
                    <a:pt x="6" y="3"/>
                    <a:pt x="37" y="2"/>
                    <a:pt x="50" y="3"/>
                  </a:cubicBezTo>
                  <a:cubicBezTo>
                    <a:pt x="32" y="2"/>
                    <a:pt x="17" y="0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9" name="Freeform 87"/>
            <p:cNvSpPr>
              <a:spLocks/>
            </p:cNvSpPr>
            <p:nvPr/>
          </p:nvSpPr>
          <p:spPr bwMode="invGray">
            <a:xfrm>
              <a:off x="6091238" y="2722563"/>
              <a:ext cx="95250" cy="7937"/>
            </a:xfrm>
            <a:custGeom>
              <a:avLst/>
              <a:gdLst>
                <a:gd name="T0" fmla="*/ 0 w 49"/>
                <a:gd name="T1" fmla="*/ 1 h 4"/>
                <a:gd name="T2" fmla="*/ 0 w 49"/>
                <a:gd name="T3" fmla="*/ 1 h 4"/>
                <a:gd name="T4" fmla="*/ 18 w 49"/>
                <a:gd name="T5" fmla="*/ 4 h 4"/>
                <a:gd name="T6" fmla="*/ 0 w 49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4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4" y="2"/>
                    <a:pt x="18" y="4"/>
                  </a:cubicBezTo>
                  <a:cubicBezTo>
                    <a:pt x="31" y="3"/>
                    <a:pt x="49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0" name="Freeform 88"/>
            <p:cNvSpPr>
              <a:spLocks/>
            </p:cNvSpPr>
            <p:nvPr/>
          </p:nvSpPr>
          <p:spPr bwMode="invGray">
            <a:xfrm>
              <a:off x="6559550" y="2773363"/>
              <a:ext cx="80963" cy="3175"/>
            </a:xfrm>
            <a:custGeom>
              <a:avLst/>
              <a:gdLst>
                <a:gd name="T0" fmla="*/ 0 w 42"/>
                <a:gd name="T1" fmla="*/ 1 h 1"/>
                <a:gd name="T2" fmla="*/ 0 w 42"/>
                <a:gd name="T3" fmla="*/ 1 h 1"/>
                <a:gd name="T4" fmla="*/ 8 w 42"/>
                <a:gd name="T5" fmla="*/ 1 h 1"/>
                <a:gd name="T6" fmla="*/ 42 w 42"/>
                <a:gd name="T7" fmla="*/ 0 h 1"/>
                <a:gd name="T8" fmla="*/ 0 w 4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">
                  <a:moveTo>
                    <a:pt x="0" y="1"/>
                  </a:moveTo>
                  <a:lnTo>
                    <a:pt x="0" y="1"/>
                  </a:lnTo>
                  <a:lnTo>
                    <a:pt x="8" y="1"/>
                  </a:lnTo>
                  <a:lnTo>
                    <a:pt x="42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1" name="Freeform 89"/>
            <p:cNvSpPr>
              <a:spLocks/>
            </p:cNvSpPr>
            <p:nvPr/>
          </p:nvSpPr>
          <p:spPr bwMode="invGray">
            <a:xfrm>
              <a:off x="6640513" y="2806700"/>
              <a:ext cx="227013" cy="15875"/>
            </a:xfrm>
            <a:custGeom>
              <a:avLst/>
              <a:gdLst>
                <a:gd name="T0" fmla="*/ 80 w 118"/>
                <a:gd name="T1" fmla="*/ 7 h 7"/>
                <a:gd name="T2" fmla="*/ 80 w 118"/>
                <a:gd name="T3" fmla="*/ 7 h 7"/>
                <a:gd name="T4" fmla="*/ 85 w 118"/>
                <a:gd name="T5" fmla="*/ 1 h 7"/>
                <a:gd name="T6" fmla="*/ 29 w 118"/>
                <a:gd name="T7" fmla="*/ 4 h 7"/>
                <a:gd name="T8" fmla="*/ 80 w 118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7">
                  <a:moveTo>
                    <a:pt x="80" y="7"/>
                  </a:moveTo>
                  <a:lnTo>
                    <a:pt x="80" y="7"/>
                  </a:lnTo>
                  <a:cubicBezTo>
                    <a:pt x="118" y="5"/>
                    <a:pt x="19" y="3"/>
                    <a:pt x="85" y="1"/>
                  </a:cubicBezTo>
                  <a:cubicBezTo>
                    <a:pt x="0" y="0"/>
                    <a:pt x="92" y="4"/>
                    <a:pt x="29" y="4"/>
                  </a:cubicBezTo>
                  <a:cubicBezTo>
                    <a:pt x="66" y="4"/>
                    <a:pt x="84" y="6"/>
                    <a:pt x="80" y="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2" name="Freeform 90"/>
            <p:cNvSpPr>
              <a:spLocks/>
            </p:cNvSpPr>
            <p:nvPr/>
          </p:nvSpPr>
          <p:spPr bwMode="invGray">
            <a:xfrm>
              <a:off x="6661150" y="2814638"/>
              <a:ext cx="34925" cy="1587"/>
            </a:xfrm>
            <a:custGeom>
              <a:avLst/>
              <a:gdLst>
                <a:gd name="T0" fmla="*/ 18 w 18"/>
                <a:gd name="T1" fmla="*/ 1 h 1"/>
                <a:gd name="T2" fmla="*/ 18 w 18"/>
                <a:gd name="T3" fmla="*/ 1 h 1"/>
                <a:gd name="T4" fmla="*/ 0 w 18"/>
                <a:gd name="T5" fmla="*/ 0 h 1"/>
                <a:gd name="T6" fmla="*/ 18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18" y="1"/>
                  </a:moveTo>
                  <a:lnTo>
                    <a:pt x="18" y="1"/>
                  </a:lnTo>
                  <a:lnTo>
                    <a:pt x="0" y="0"/>
                  </a:lnTo>
                  <a:lnTo>
                    <a:pt x="18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3" name="Freeform 91"/>
            <p:cNvSpPr>
              <a:spLocks/>
            </p:cNvSpPr>
            <p:nvPr/>
          </p:nvSpPr>
          <p:spPr bwMode="invGray">
            <a:xfrm>
              <a:off x="5661025" y="2789238"/>
              <a:ext cx="23813" cy="1587"/>
            </a:xfrm>
            <a:custGeom>
              <a:avLst/>
              <a:gdLst>
                <a:gd name="T0" fmla="*/ 0 w 13"/>
                <a:gd name="T1" fmla="*/ 1 h 1"/>
                <a:gd name="T2" fmla="*/ 0 w 13"/>
                <a:gd name="T3" fmla="*/ 1 h 1"/>
                <a:gd name="T4" fmla="*/ 13 w 13"/>
                <a:gd name="T5" fmla="*/ 0 h 1"/>
                <a:gd name="T6" fmla="*/ 0 w 1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0" y="1"/>
                  </a:moveTo>
                  <a:lnTo>
                    <a:pt x="0" y="1"/>
                  </a:lnTo>
                  <a:lnTo>
                    <a:pt x="13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4" name="Freeform 92"/>
            <p:cNvSpPr>
              <a:spLocks/>
            </p:cNvSpPr>
            <p:nvPr/>
          </p:nvSpPr>
          <p:spPr bwMode="invGray">
            <a:xfrm>
              <a:off x="6162675" y="2814638"/>
              <a:ext cx="258763" cy="7937"/>
            </a:xfrm>
            <a:custGeom>
              <a:avLst/>
              <a:gdLst>
                <a:gd name="T0" fmla="*/ 77 w 135"/>
                <a:gd name="T1" fmla="*/ 2 h 4"/>
                <a:gd name="T2" fmla="*/ 77 w 135"/>
                <a:gd name="T3" fmla="*/ 2 h 4"/>
                <a:gd name="T4" fmla="*/ 135 w 135"/>
                <a:gd name="T5" fmla="*/ 0 h 4"/>
                <a:gd name="T6" fmla="*/ 6 w 135"/>
                <a:gd name="T7" fmla="*/ 4 h 4"/>
                <a:gd name="T8" fmla="*/ 90 w 135"/>
                <a:gd name="T9" fmla="*/ 3 h 4"/>
                <a:gd name="T10" fmla="*/ 77 w 135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5" h="4">
                  <a:moveTo>
                    <a:pt x="77" y="2"/>
                  </a:moveTo>
                  <a:lnTo>
                    <a:pt x="77" y="2"/>
                  </a:lnTo>
                  <a:lnTo>
                    <a:pt x="135" y="0"/>
                  </a:lnTo>
                  <a:cubicBezTo>
                    <a:pt x="96" y="1"/>
                    <a:pt x="0" y="1"/>
                    <a:pt x="6" y="4"/>
                  </a:cubicBezTo>
                  <a:cubicBezTo>
                    <a:pt x="37" y="4"/>
                    <a:pt x="75" y="4"/>
                    <a:pt x="90" y="3"/>
                  </a:cubicBezTo>
                  <a:lnTo>
                    <a:pt x="77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5" name="Freeform 93"/>
            <p:cNvSpPr>
              <a:spLocks/>
            </p:cNvSpPr>
            <p:nvPr/>
          </p:nvSpPr>
          <p:spPr bwMode="invGray">
            <a:xfrm>
              <a:off x="5019675" y="2713038"/>
              <a:ext cx="73025" cy="4762"/>
            </a:xfrm>
            <a:custGeom>
              <a:avLst/>
              <a:gdLst>
                <a:gd name="T0" fmla="*/ 13 w 38"/>
                <a:gd name="T1" fmla="*/ 1 h 2"/>
                <a:gd name="T2" fmla="*/ 13 w 38"/>
                <a:gd name="T3" fmla="*/ 1 h 2"/>
                <a:gd name="T4" fmla="*/ 38 w 38"/>
                <a:gd name="T5" fmla="*/ 0 h 2"/>
                <a:gd name="T6" fmla="*/ 7 w 38"/>
                <a:gd name="T7" fmla="*/ 0 h 2"/>
                <a:gd name="T8" fmla="*/ 13 w 38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">
                  <a:moveTo>
                    <a:pt x="13" y="1"/>
                  </a:moveTo>
                  <a:lnTo>
                    <a:pt x="13" y="1"/>
                  </a:lnTo>
                  <a:lnTo>
                    <a:pt x="38" y="0"/>
                  </a:lnTo>
                  <a:lnTo>
                    <a:pt x="7" y="0"/>
                  </a:lnTo>
                  <a:cubicBezTo>
                    <a:pt x="16" y="0"/>
                    <a:pt x="0" y="2"/>
                    <a:pt x="1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6" name="Freeform 94"/>
            <p:cNvSpPr>
              <a:spLocks/>
            </p:cNvSpPr>
            <p:nvPr/>
          </p:nvSpPr>
          <p:spPr bwMode="invGray">
            <a:xfrm>
              <a:off x="5021263" y="2713038"/>
              <a:ext cx="11113" cy="0"/>
            </a:xfrm>
            <a:custGeom>
              <a:avLst/>
              <a:gdLst>
                <a:gd name="T0" fmla="*/ 0 w 6"/>
                <a:gd name="T1" fmla="*/ 0 w 6"/>
                <a:gd name="T2" fmla="*/ 6 w 6"/>
                <a:gd name="T3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7" name="Freeform 95"/>
            <p:cNvSpPr>
              <a:spLocks/>
            </p:cNvSpPr>
            <p:nvPr/>
          </p:nvSpPr>
          <p:spPr bwMode="invGray">
            <a:xfrm>
              <a:off x="5864225" y="2784475"/>
              <a:ext cx="101600" cy="4762"/>
            </a:xfrm>
            <a:custGeom>
              <a:avLst/>
              <a:gdLst>
                <a:gd name="T0" fmla="*/ 3 w 53"/>
                <a:gd name="T1" fmla="*/ 2 h 2"/>
                <a:gd name="T2" fmla="*/ 3 w 53"/>
                <a:gd name="T3" fmla="*/ 2 h 2"/>
                <a:gd name="T4" fmla="*/ 53 w 53"/>
                <a:gd name="T5" fmla="*/ 1 h 2"/>
                <a:gd name="T6" fmla="*/ 3 w 5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2">
                  <a:moveTo>
                    <a:pt x="3" y="2"/>
                  </a:moveTo>
                  <a:lnTo>
                    <a:pt x="3" y="2"/>
                  </a:lnTo>
                  <a:cubicBezTo>
                    <a:pt x="21" y="2"/>
                    <a:pt x="36" y="2"/>
                    <a:pt x="53" y="1"/>
                  </a:cubicBezTo>
                  <a:cubicBezTo>
                    <a:pt x="46" y="1"/>
                    <a:pt x="0" y="0"/>
                    <a:pt x="3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8" name="Freeform 96"/>
            <p:cNvSpPr>
              <a:spLocks/>
            </p:cNvSpPr>
            <p:nvPr/>
          </p:nvSpPr>
          <p:spPr bwMode="invGray">
            <a:xfrm>
              <a:off x="4703763" y="2722563"/>
              <a:ext cx="84138" cy="1587"/>
            </a:xfrm>
            <a:custGeom>
              <a:avLst/>
              <a:gdLst>
                <a:gd name="T0" fmla="*/ 3 w 44"/>
                <a:gd name="T1" fmla="*/ 1 h 1"/>
                <a:gd name="T2" fmla="*/ 3 w 44"/>
                <a:gd name="T3" fmla="*/ 1 h 1"/>
                <a:gd name="T4" fmla="*/ 44 w 44"/>
                <a:gd name="T5" fmla="*/ 0 h 1"/>
                <a:gd name="T6" fmla="*/ 0 w 44"/>
                <a:gd name="T7" fmla="*/ 0 h 1"/>
                <a:gd name="T8" fmla="*/ 3 w 4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">
                  <a:moveTo>
                    <a:pt x="3" y="1"/>
                  </a:moveTo>
                  <a:lnTo>
                    <a:pt x="3" y="1"/>
                  </a:lnTo>
                  <a:lnTo>
                    <a:pt x="44" y="0"/>
                  </a:lnTo>
                  <a:lnTo>
                    <a:pt x="0" y="0"/>
                  </a:lnTo>
                  <a:lnTo>
                    <a:pt x="3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9" name="Freeform 97"/>
            <p:cNvSpPr>
              <a:spLocks/>
            </p:cNvSpPr>
            <p:nvPr/>
          </p:nvSpPr>
          <p:spPr bwMode="invGray">
            <a:xfrm>
              <a:off x="4264025" y="2713038"/>
              <a:ext cx="77788" cy="4762"/>
            </a:xfrm>
            <a:custGeom>
              <a:avLst/>
              <a:gdLst>
                <a:gd name="T0" fmla="*/ 41 w 41"/>
                <a:gd name="T1" fmla="*/ 1 h 2"/>
                <a:gd name="T2" fmla="*/ 41 w 41"/>
                <a:gd name="T3" fmla="*/ 1 h 2"/>
                <a:gd name="T4" fmla="*/ 34 w 41"/>
                <a:gd name="T5" fmla="*/ 0 h 2"/>
                <a:gd name="T6" fmla="*/ 0 w 41"/>
                <a:gd name="T7" fmla="*/ 1 h 2"/>
                <a:gd name="T8" fmla="*/ 7 w 41"/>
                <a:gd name="T9" fmla="*/ 2 h 2"/>
                <a:gd name="T10" fmla="*/ 41 w 41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">
                  <a:moveTo>
                    <a:pt x="41" y="1"/>
                  </a:moveTo>
                  <a:lnTo>
                    <a:pt x="41" y="1"/>
                  </a:lnTo>
                  <a:lnTo>
                    <a:pt x="34" y="0"/>
                  </a:lnTo>
                  <a:lnTo>
                    <a:pt x="0" y="1"/>
                  </a:lnTo>
                  <a:lnTo>
                    <a:pt x="7" y="2"/>
                  </a:lnTo>
                  <a:lnTo>
                    <a:pt x="41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0" name="Freeform 98"/>
            <p:cNvSpPr>
              <a:spLocks/>
            </p:cNvSpPr>
            <p:nvPr/>
          </p:nvSpPr>
          <p:spPr bwMode="invGray">
            <a:xfrm>
              <a:off x="4800600" y="2822575"/>
              <a:ext cx="117475" cy="7937"/>
            </a:xfrm>
            <a:custGeom>
              <a:avLst/>
              <a:gdLst>
                <a:gd name="T0" fmla="*/ 11 w 61"/>
                <a:gd name="T1" fmla="*/ 2 h 3"/>
                <a:gd name="T2" fmla="*/ 11 w 61"/>
                <a:gd name="T3" fmla="*/ 2 h 3"/>
                <a:gd name="T4" fmla="*/ 54 w 61"/>
                <a:gd name="T5" fmla="*/ 0 h 3"/>
                <a:gd name="T6" fmla="*/ 0 w 61"/>
                <a:gd name="T7" fmla="*/ 0 h 3"/>
                <a:gd name="T8" fmla="*/ 46 w 61"/>
                <a:gd name="T9" fmla="*/ 0 h 3"/>
                <a:gd name="T10" fmla="*/ 11 w 61"/>
                <a:gd name="T11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3">
                  <a:moveTo>
                    <a:pt x="11" y="2"/>
                  </a:moveTo>
                  <a:lnTo>
                    <a:pt x="11" y="2"/>
                  </a:lnTo>
                  <a:cubicBezTo>
                    <a:pt x="39" y="3"/>
                    <a:pt x="61" y="0"/>
                    <a:pt x="54" y="0"/>
                  </a:cubicBezTo>
                  <a:lnTo>
                    <a:pt x="0" y="0"/>
                  </a:lnTo>
                  <a:cubicBezTo>
                    <a:pt x="13" y="2"/>
                    <a:pt x="15" y="0"/>
                    <a:pt x="46" y="0"/>
                  </a:cubicBezTo>
                  <a:lnTo>
                    <a:pt x="11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1" name="Freeform 99"/>
            <p:cNvSpPr>
              <a:spLocks/>
            </p:cNvSpPr>
            <p:nvPr/>
          </p:nvSpPr>
          <p:spPr bwMode="invGray">
            <a:xfrm>
              <a:off x="187325" y="2714625"/>
              <a:ext cx="1925638" cy="31750"/>
            </a:xfrm>
            <a:custGeom>
              <a:avLst/>
              <a:gdLst>
                <a:gd name="T0" fmla="*/ 746 w 1004"/>
                <a:gd name="T1" fmla="*/ 6 h 14"/>
                <a:gd name="T2" fmla="*/ 746 w 1004"/>
                <a:gd name="T3" fmla="*/ 6 h 14"/>
                <a:gd name="T4" fmla="*/ 820 w 1004"/>
                <a:gd name="T5" fmla="*/ 7 h 14"/>
                <a:gd name="T6" fmla="*/ 800 w 1004"/>
                <a:gd name="T7" fmla="*/ 8 h 14"/>
                <a:gd name="T8" fmla="*/ 847 w 1004"/>
                <a:gd name="T9" fmla="*/ 5 h 14"/>
                <a:gd name="T10" fmla="*/ 769 w 1004"/>
                <a:gd name="T11" fmla="*/ 11 h 14"/>
                <a:gd name="T12" fmla="*/ 918 w 1004"/>
                <a:gd name="T13" fmla="*/ 9 h 14"/>
                <a:gd name="T14" fmla="*/ 876 w 1004"/>
                <a:gd name="T15" fmla="*/ 7 h 14"/>
                <a:gd name="T16" fmla="*/ 981 w 1004"/>
                <a:gd name="T17" fmla="*/ 5 h 14"/>
                <a:gd name="T18" fmla="*/ 989 w 1004"/>
                <a:gd name="T19" fmla="*/ 2 h 14"/>
                <a:gd name="T20" fmla="*/ 997 w 1004"/>
                <a:gd name="T21" fmla="*/ 2 h 14"/>
                <a:gd name="T22" fmla="*/ 1004 w 1004"/>
                <a:gd name="T23" fmla="*/ 2 h 14"/>
                <a:gd name="T24" fmla="*/ 999 w 1004"/>
                <a:gd name="T25" fmla="*/ 2 h 14"/>
                <a:gd name="T26" fmla="*/ 994 w 1004"/>
                <a:gd name="T27" fmla="*/ 1 h 14"/>
                <a:gd name="T28" fmla="*/ 904 w 1004"/>
                <a:gd name="T29" fmla="*/ 0 h 14"/>
                <a:gd name="T30" fmla="*/ 791 w 1004"/>
                <a:gd name="T31" fmla="*/ 2 h 14"/>
                <a:gd name="T32" fmla="*/ 756 w 1004"/>
                <a:gd name="T33" fmla="*/ 2 h 14"/>
                <a:gd name="T34" fmla="*/ 743 w 1004"/>
                <a:gd name="T35" fmla="*/ 2 h 14"/>
                <a:gd name="T36" fmla="*/ 764 w 1004"/>
                <a:gd name="T37" fmla="*/ 1 h 14"/>
                <a:gd name="T38" fmla="*/ 697 w 1004"/>
                <a:gd name="T39" fmla="*/ 2 h 14"/>
                <a:gd name="T40" fmla="*/ 570 w 1004"/>
                <a:gd name="T41" fmla="*/ 3 h 14"/>
                <a:gd name="T42" fmla="*/ 559 w 1004"/>
                <a:gd name="T43" fmla="*/ 2 h 14"/>
                <a:gd name="T44" fmla="*/ 554 w 1004"/>
                <a:gd name="T45" fmla="*/ 3 h 14"/>
                <a:gd name="T46" fmla="*/ 0 w 1004"/>
                <a:gd name="T47" fmla="*/ 4 h 14"/>
                <a:gd name="T48" fmla="*/ 79 w 1004"/>
                <a:gd name="T49" fmla="*/ 5 h 14"/>
                <a:gd name="T50" fmla="*/ 113 w 1004"/>
                <a:gd name="T51" fmla="*/ 8 h 14"/>
                <a:gd name="T52" fmla="*/ 49 w 1004"/>
                <a:gd name="T53" fmla="*/ 8 h 14"/>
                <a:gd name="T54" fmla="*/ 64 w 1004"/>
                <a:gd name="T55" fmla="*/ 12 h 14"/>
                <a:gd name="T56" fmla="*/ 213 w 1004"/>
                <a:gd name="T57" fmla="*/ 8 h 14"/>
                <a:gd name="T58" fmla="*/ 234 w 1004"/>
                <a:gd name="T59" fmla="*/ 11 h 14"/>
                <a:gd name="T60" fmla="*/ 223 w 1004"/>
                <a:gd name="T61" fmla="*/ 11 h 14"/>
                <a:gd name="T62" fmla="*/ 324 w 1004"/>
                <a:gd name="T63" fmla="*/ 10 h 14"/>
                <a:gd name="T64" fmla="*/ 322 w 1004"/>
                <a:gd name="T65" fmla="*/ 12 h 14"/>
                <a:gd name="T66" fmla="*/ 454 w 1004"/>
                <a:gd name="T67" fmla="*/ 10 h 14"/>
                <a:gd name="T68" fmla="*/ 452 w 1004"/>
                <a:gd name="T69" fmla="*/ 11 h 14"/>
                <a:gd name="T70" fmla="*/ 620 w 1004"/>
                <a:gd name="T71" fmla="*/ 9 h 14"/>
                <a:gd name="T72" fmla="*/ 568 w 1004"/>
                <a:gd name="T73" fmla="*/ 11 h 14"/>
                <a:gd name="T74" fmla="*/ 643 w 1004"/>
                <a:gd name="T75" fmla="*/ 10 h 14"/>
                <a:gd name="T76" fmla="*/ 622 w 1004"/>
                <a:gd name="T77" fmla="*/ 12 h 14"/>
                <a:gd name="T78" fmla="*/ 758 w 1004"/>
                <a:gd name="T79" fmla="*/ 8 h 14"/>
                <a:gd name="T80" fmla="*/ 746 w 1004"/>
                <a:gd name="T81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04" h="14">
                  <a:moveTo>
                    <a:pt x="746" y="6"/>
                  </a:moveTo>
                  <a:lnTo>
                    <a:pt x="746" y="6"/>
                  </a:lnTo>
                  <a:cubicBezTo>
                    <a:pt x="758" y="5"/>
                    <a:pt x="817" y="5"/>
                    <a:pt x="820" y="7"/>
                  </a:cubicBezTo>
                  <a:cubicBezTo>
                    <a:pt x="812" y="7"/>
                    <a:pt x="780" y="8"/>
                    <a:pt x="800" y="8"/>
                  </a:cubicBezTo>
                  <a:lnTo>
                    <a:pt x="847" y="5"/>
                  </a:lnTo>
                  <a:cubicBezTo>
                    <a:pt x="909" y="7"/>
                    <a:pt x="800" y="10"/>
                    <a:pt x="769" y="11"/>
                  </a:cubicBezTo>
                  <a:cubicBezTo>
                    <a:pt x="832" y="11"/>
                    <a:pt x="851" y="9"/>
                    <a:pt x="918" y="9"/>
                  </a:cubicBezTo>
                  <a:cubicBezTo>
                    <a:pt x="899" y="9"/>
                    <a:pt x="886" y="8"/>
                    <a:pt x="876" y="7"/>
                  </a:cubicBezTo>
                  <a:cubicBezTo>
                    <a:pt x="873" y="5"/>
                    <a:pt x="936" y="6"/>
                    <a:pt x="981" y="5"/>
                  </a:cubicBezTo>
                  <a:cubicBezTo>
                    <a:pt x="952" y="4"/>
                    <a:pt x="969" y="3"/>
                    <a:pt x="989" y="2"/>
                  </a:cubicBezTo>
                  <a:cubicBezTo>
                    <a:pt x="993" y="2"/>
                    <a:pt x="996" y="2"/>
                    <a:pt x="997" y="2"/>
                  </a:cubicBezTo>
                  <a:lnTo>
                    <a:pt x="1004" y="2"/>
                  </a:lnTo>
                  <a:lnTo>
                    <a:pt x="999" y="2"/>
                  </a:lnTo>
                  <a:cubicBezTo>
                    <a:pt x="999" y="1"/>
                    <a:pt x="998" y="1"/>
                    <a:pt x="994" y="1"/>
                  </a:cubicBezTo>
                  <a:cubicBezTo>
                    <a:pt x="957" y="1"/>
                    <a:pt x="928" y="0"/>
                    <a:pt x="904" y="0"/>
                  </a:cubicBezTo>
                  <a:cubicBezTo>
                    <a:pt x="928" y="3"/>
                    <a:pt x="822" y="1"/>
                    <a:pt x="791" y="2"/>
                  </a:cubicBezTo>
                  <a:lnTo>
                    <a:pt x="756" y="2"/>
                  </a:lnTo>
                  <a:lnTo>
                    <a:pt x="743" y="2"/>
                  </a:lnTo>
                  <a:cubicBezTo>
                    <a:pt x="740" y="2"/>
                    <a:pt x="744" y="1"/>
                    <a:pt x="764" y="1"/>
                  </a:cubicBezTo>
                  <a:cubicBezTo>
                    <a:pt x="747" y="1"/>
                    <a:pt x="692" y="1"/>
                    <a:pt x="697" y="2"/>
                  </a:cubicBezTo>
                  <a:lnTo>
                    <a:pt x="570" y="3"/>
                  </a:lnTo>
                  <a:cubicBezTo>
                    <a:pt x="566" y="3"/>
                    <a:pt x="562" y="2"/>
                    <a:pt x="559" y="2"/>
                  </a:cubicBezTo>
                  <a:cubicBezTo>
                    <a:pt x="554" y="2"/>
                    <a:pt x="554" y="3"/>
                    <a:pt x="554" y="3"/>
                  </a:cubicBezTo>
                  <a:lnTo>
                    <a:pt x="0" y="4"/>
                  </a:lnTo>
                  <a:lnTo>
                    <a:pt x="79" y="5"/>
                  </a:lnTo>
                  <a:cubicBezTo>
                    <a:pt x="37" y="8"/>
                    <a:pt x="125" y="6"/>
                    <a:pt x="113" y="8"/>
                  </a:cubicBezTo>
                  <a:cubicBezTo>
                    <a:pt x="94" y="9"/>
                    <a:pt x="66" y="9"/>
                    <a:pt x="49" y="8"/>
                  </a:cubicBezTo>
                  <a:cubicBezTo>
                    <a:pt x="43" y="9"/>
                    <a:pt x="67" y="10"/>
                    <a:pt x="64" y="12"/>
                  </a:cubicBezTo>
                  <a:cubicBezTo>
                    <a:pt x="134" y="13"/>
                    <a:pt x="145" y="7"/>
                    <a:pt x="213" y="8"/>
                  </a:cubicBezTo>
                  <a:cubicBezTo>
                    <a:pt x="210" y="10"/>
                    <a:pt x="189" y="11"/>
                    <a:pt x="234" y="11"/>
                  </a:cubicBezTo>
                  <a:lnTo>
                    <a:pt x="223" y="11"/>
                  </a:lnTo>
                  <a:cubicBezTo>
                    <a:pt x="294" y="9"/>
                    <a:pt x="278" y="14"/>
                    <a:pt x="324" y="10"/>
                  </a:cubicBezTo>
                  <a:lnTo>
                    <a:pt x="322" y="12"/>
                  </a:lnTo>
                  <a:cubicBezTo>
                    <a:pt x="355" y="11"/>
                    <a:pt x="418" y="11"/>
                    <a:pt x="454" y="10"/>
                  </a:cubicBezTo>
                  <a:lnTo>
                    <a:pt x="452" y="11"/>
                  </a:lnTo>
                  <a:cubicBezTo>
                    <a:pt x="551" y="8"/>
                    <a:pt x="508" y="10"/>
                    <a:pt x="620" y="9"/>
                  </a:cubicBezTo>
                  <a:lnTo>
                    <a:pt x="568" y="11"/>
                  </a:lnTo>
                  <a:cubicBezTo>
                    <a:pt x="607" y="12"/>
                    <a:pt x="616" y="10"/>
                    <a:pt x="643" y="10"/>
                  </a:cubicBezTo>
                  <a:cubicBezTo>
                    <a:pt x="641" y="10"/>
                    <a:pt x="648" y="12"/>
                    <a:pt x="622" y="12"/>
                  </a:cubicBezTo>
                  <a:lnTo>
                    <a:pt x="758" y="8"/>
                  </a:lnTo>
                  <a:cubicBezTo>
                    <a:pt x="790" y="7"/>
                    <a:pt x="751" y="7"/>
                    <a:pt x="746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2" name="Freeform 100"/>
            <p:cNvSpPr>
              <a:spLocks/>
            </p:cNvSpPr>
            <p:nvPr/>
          </p:nvSpPr>
          <p:spPr bwMode="invGray">
            <a:xfrm>
              <a:off x="1947862" y="2735263"/>
              <a:ext cx="47625" cy="0"/>
            </a:xfrm>
            <a:custGeom>
              <a:avLst/>
              <a:gdLst>
                <a:gd name="T0" fmla="*/ 0 w 25"/>
                <a:gd name="T1" fmla="*/ 0 w 25"/>
                <a:gd name="T2" fmla="*/ 25 w 25"/>
                <a:gd name="T3" fmla="*/ 0 w 2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5">
                  <a:moveTo>
                    <a:pt x="0" y="0"/>
                  </a:moveTo>
                  <a:lnTo>
                    <a:pt x="0" y="0"/>
                  </a:lnTo>
                  <a:lnTo>
                    <a:pt x="2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3" name="Freeform 101"/>
            <p:cNvSpPr>
              <a:spLocks/>
            </p:cNvSpPr>
            <p:nvPr/>
          </p:nvSpPr>
          <p:spPr bwMode="invGray">
            <a:xfrm>
              <a:off x="112712" y="2724150"/>
              <a:ext cx="74613" cy="0"/>
            </a:xfrm>
            <a:custGeom>
              <a:avLst/>
              <a:gdLst>
                <a:gd name="T0" fmla="*/ 0 w 39"/>
                <a:gd name="T1" fmla="*/ 0 w 39"/>
                <a:gd name="T2" fmla="*/ 39 w 39"/>
                <a:gd name="T3" fmla="*/ 0 w 3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9">
                  <a:moveTo>
                    <a:pt x="0" y="0"/>
                  </a:moveTo>
                  <a:lnTo>
                    <a:pt x="0" y="0"/>
                  </a:lnTo>
                  <a:lnTo>
                    <a:pt x="39" y="0"/>
                  </a:lnTo>
                  <a:cubicBezTo>
                    <a:pt x="27" y="0"/>
                    <a:pt x="14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4" name="Freeform 102"/>
            <p:cNvSpPr>
              <a:spLocks/>
            </p:cNvSpPr>
            <p:nvPr/>
          </p:nvSpPr>
          <p:spPr bwMode="invGray">
            <a:xfrm>
              <a:off x="2187575" y="2717800"/>
              <a:ext cx="176213" cy="6350"/>
            </a:xfrm>
            <a:custGeom>
              <a:avLst/>
              <a:gdLst>
                <a:gd name="T0" fmla="*/ 71 w 92"/>
                <a:gd name="T1" fmla="*/ 3 h 3"/>
                <a:gd name="T2" fmla="*/ 71 w 92"/>
                <a:gd name="T3" fmla="*/ 3 h 3"/>
                <a:gd name="T4" fmla="*/ 92 w 92"/>
                <a:gd name="T5" fmla="*/ 0 h 3"/>
                <a:gd name="T6" fmla="*/ 8 w 92"/>
                <a:gd name="T7" fmla="*/ 1 h 3"/>
                <a:gd name="T8" fmla="*/ 2 w 92"/>
                <a:gd name="T9" fmla="*/ 3 h 3"/>
                <a:gd name="T10" fmla="*/ 71 w 92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3">
                  <a:moveTo>
                    <a:pt x="71" y="3"/>
                  </a:moveTo>
                  <a:lnTo>
                    <a:pt x="71" y="3"/>
                  </a:lnTo>
                  <a:cubicBezTo>
                    <a:pt x="47" y="2"/>
                    <a:pt x="88" y="1"/>
                    <a:pt x="92" y="0"/>
                  </a:cubicBezTo>
                  <a:lnTo>
                    <a:pt x="8" y="1"/>
                  </a:lnTo>
                  <a:cubicBezTo>
                    <a:pt x="8" y="1"/>
                    <a:pt x="0" y="2"/>
                    <a:pt x="2" y="3"/>
                  </a:cubicBezTo>
                  <a:lnTo>
                    <a:pt x="71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5" name="Freeform 103"/>
            <p:cNvSpPr>
              <a:spLocks/>
            </p:cNvSpPr>
            <p:nvPr/>
          </p:nvSpPr>
          <p:spPr bwMode="invGray">
            <a:xfrm>
              <a:off x="2112962" y="2714625"/>
              <a:ext cx="90488" cy="4762"/>
            </a:xfrm>
            <a:custGeom>
              <a:avLst/>
              <a:gdLst>
                <a:gd name="T0" fmla="*/ 22 w 47"/>
                <a:gd name="T1" fmla="*/ 0 h 2"/>
                <a:gd name="T2" fmla="*/ 22 w 47"/>
                <a:gd name="T3" fmla="*/ 0 h 2"/>
                <a:gd name="T4" fmla="*/ 0 w 47"/>
                <a:gd name="T5" fmla="*/ 2 h 2"/>
                <a:gd name="T6" fmla="*/ 47 w 47"/>
                <a:gd name="T7" fmla="*/ 2 h 2"/>
                <a:gd name="T8" fmla="*/ 22 w 47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22" y="0"/>
                  </a:moveTo>
                  <a:lnTo>
                    <a:pt x="22" y="0"/>
                  </a:lnTo>
                  <a:cubicBezTo>
                    <a:pt x="19" y="1"/>
                    <a:pt x="11" y="1"/>
                    <a:pt x="0" y="2"/>
                  </a:cubicBezTo>
                  <a:lnTo>
                    <a:pt x="47" y="2"/>
                  </a:lnTo>
                  <a:cubicBezTo>
                    <a:pt x="47" y="1"/>
                    <a:pt x="41" y="0"/>
                    <a:pt x="2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6" name="Freeform 104"/>
            <p:cNvSpPr>
              <a:spLocks/>
            </p:cNvSpPr>
            <p:nvPr/>
          </p:nvSpPr>
          <p:spPr bwMode="invGray">
            <a:xfrm>
              <a:off x="2101850" y="2811463"/>
              <a:ext cx="71438" cy="3175"/>
            </a:xfrm>
            <a:custGeom>
              <a:avLst/>
              <a:gdLst>
                <a:gd name="T0" fmla="*/ 37 w 37"/>
                <a:gd name="T1" fmla="*/ 0 h 1"/>
                <a:gd name="T2" fmla="*/ 37 w 37"/>
                <a:gd name="T3" fmla="*/ 0 h 1"/>
                <a:gd name="T4" fmla="*/ 22 w 37"/>
                <a:gd name="T5" fmla="*/ 1 h 1"/>
                <a:gd name="T6" fmla="*/ 0 w 37"/>
                <a:gd name="T7" fmla="*/ 1 h 1"/>
                <a:gd name="T8" fmla="*/ 37 w 3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">
                  <a:moveTo>
                    <a:pt x="37" y="0"/>
                  </a:moveTo>
                  <a:lnTo>
                    <a:pt x="37" y="0"/>
                  </a:lnTo>
                  <a:lnTo>
                    <a:pt x="22" y="1"/>
                  </a:lnTo>
                  <a:lnTo>
                    <a:pt x="0" y="1"/>
                  </a:lnTo>
                  <a:lnTo>
                    <a:pt x="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7" name="Freeform 105"/>
            <p:cNvSpPr>
              <a:spLocks/>
            </p:cNvSpPr>
            <p:nvPr/>
          </p:nvSpPr>
          <p:spPr bwMode="invGray">
            <a:xfrm>
              <a:off x="1724025" y="2805113"/>
              <a:ext cx="120650" cy="4762"/>
            </a:xfrm>
            <a:custGeom>
              <a:avLst/>
              <a:gdLst>
                <a:gd name="T0" fmla="*/ 0 w 63"/>
                <a:gd name="T1" fmla="*/ 0 h 2"/>
                <a:gd name="T2" fmla="*/ 0 w 63"/>
                <a:gd name="T3" fmla="*/ 0 h 2"/>
                <a:gd name="T4" fmla="*/ 63 w 63"/>
                <a:gd name="T5" fmla="*/ 0 h 2"/>
                <a:gd name="T6" fmla="*/ 0 w 6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2">
                  <a:moveTo>
                    <a:pt x="0" y="0"/>
                  </a:moveTo>
                  <a:lnTo>
                    <a:pt x="0" y="0"/>
                  </a:lnTo>
                  <a:cubicBezTo>
                    <a:pt x="18" y="2"/>
                    <a:pt x="52" y="1"/>
                    <a:pt x="63" y="0"/>
                  </a:cubicBezTo>
                  <a:cubicBezTo>
                    <a:pt x="24" y="0"/>
                    <a:pt x="41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8" name="Freeform 106"/>
            <p:cNvSpPr>
              <a:spLocks/>
            </p:cNvSpPr>
            <p:nvPr/>
          </p:nvSpPr>
          <p:spPr bwMode="invGray">
            <a:xfrm>
              <a:off x="1744662" y="2833688"/>
              <a:ext cx="73025" cy="3175"/>
            </a:xfrm>
            <a:custGeom>
              <a:avLst/>
              <a:gdLst>
                <a:gd name="T0" fmla="*/ 38 w 38"/>
                <a:gd name="T1" fmla="*/ 0 h 1"/>
                <a:gd name="T2" fmla="*/ 38 w 38"/>
                <a:gd name="T3" fmla="*/ 0 h 1"/>
                <a:gd name="T4" fmla="*/ 0 w 38"/>
                <a:gd name="T5" fmla="*/ 1 h 1"/>
                <a:gd name="T6" fmla="*/ 3 w 38"/>
                <a:gd name="T7" fmla="*/ 1 h 1"/>
                <a:gd name="T8" fmla="*/ 38 w 38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">
                  <a:moveTo>
                    <a:pt x="38" y="0"/>
                  </a:moveTo>
                  <a:lnTo>
                    <a:pt x="38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9" name="Freeform 107"/>
            <p:cNvSpPr>
              <a:spLocks/>
            </p:cNvSpPr>
            <p:nvPr/>
          </p:nvSpPr>
          <p:spPr bwMode="invGray">
            <a:xfrm>
              <a:off x="-474663" y="2741613"/>
              <a:ext cx="34925" cy="0"/>
            </a:xfrm>
            <a:custGeom>
              <a:avLst/>
              <a:gdLst>
                <a:gd name="T0" fmla="*/ 18 w 18"/>
                <a:gd name="T1" fmla="*/ 18 w 18"/>
                <a:gd name="T2" fmla="*/ 0 w 18"/>
                <a:gd name="T3" fmla="*/ 18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18" y="0"/>
                  </a:move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0" name="Freeform 108"/>
            <p:cNvSpPr>
              <a:spLocks/>
            </p:cNvSpPr>
            <p:nvPr/>
          </p:nvSpPr>
          <p:spPr bwMode="invGray">
            <a:xfrm>
              <a:off x="-947738" y="2725738"/>
              <a:ext cx="1239838" cy="19050"/>
            </a:xfrm>
            <a:custGeom>
              <a:avLst/>
              <a:gdLst>
                <a:gd name="T0" fmla="*/ 588 w 647"/>
                <a:gd name="T1" fmla="*/ 5 h 8"/>
                <a:gd name="T2" fmla="*/ 588 w 647"/>
                <a:gd name="T3" fmla="*/ 5 h 8"/>
                <a:gd name="T4" fmla="*/ 619 w 647"/>
                <a:gd name="T5" fmla="*/ 0 h 8"/>
                <a:gd name="T6" fmla="*/ 570 w 647"/>
                <a:gd name="T7" fmla="*/ 1 h 8"/>
                <a:gd name="T8" fmla="*/ 574 w 647"/>
                <a:gd name="T9" fmla="*/ 0 h 8"/>
                <a:gd name="T10" fmla="*/ 515 w 647"/>
                <a:gd name="T11" fmla="*/ 1 h 8"/>
                <a:gd name="T12" fmla="*/ 533 w 647"/>
                <a:gd name="T13" fmla="*/ 3 h 8"/>
                <a:gd name="T14" fmla="*/ 450 w 647"/>
                <a:gd name="T15" fmla="*/ 0 h 8"/>
                <a:gd name="T16" fmla="*/ 361 w 647"/>
                <a:gd name="T17" fmla="*/ 0 h 8"/>
                <a:gd name="T18" fmla="*/ 368 w 647"/>
                <a:gd name="T19" fmla="*/ 0 h 8"/>
                <a:gd name="T20" fmla="*/ 355 w 647"/>
                <a:gd name="T21" fmla="*/ 0 h 8"/>
                <a:gd name="T22" fmla="*/ 55 w 647"/>
                <a:gd name="T23" fmla="*/ 1 h 8"/>
                <a:gd name="T24" fmla="*/ 45 w 647"/>
                <a:gd name="T25" fmla="*/ 6 h 8"/>
                <a:gd name="T26" fmla="*/ 207 w 647"/>
                <a:gd name="T27" fmla="*/ 5 h 8"/>
                <a:gd name="T28" fmla="*/ 214 w 647"/>
                <a:gd name="T29" fmla="*/ 6 h 8"/>
                <a:gd name="T30" fmla="*/ 250 w 647"/>
                <a:gd name="T31" fmla="*/ 4 h 8"/>
                <a:gd name="T32" fmla="*/ 216 w 647"/>
                <a:gd name="T33" fmla="*/ 3 h 8"/>
                <a:gd name="T34" fmla="*/ 393 w 647"/>
                <a:gd name="T35" fmla="*/ 3 h 8"/>
                <a:gd name="T36" fmla="*/ 265 w 647"/>
                <a:gd name="T37" fmla="*/ 5 h 8"/>
                <a:gd name="T38" fmla="*/ 265 w 647"/>
                <a:gd name="T39" fmla="*/ 7 h 8"/>
                <a:gd name="T40" fmla="*/ 588 w 647"/>
                <a:gd name="T4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7" h="8">
                  <a:moveTo>
                    <a:pt x="588" y="5"/>
                  </a:moveTo>
                  <a:lnTo>
                    <a:pt x="588" y="5"/>
                  </a:lnTo>
                  <a:cubicBezTo>
                    <a:pt x="499" y="3"/>
                    <a:pt x="647" y="3"/>
                    <a:pt x="619" y="0"/>
                  </a:cubicBezTo>
                  <a:lnTo>
                    <a:pt x="570" y="1"/>
                  </a:lnTo>
                  <a:lnTo>
                    <a:pt x="574" y="0"/>
                  </a:lnTo>
                  <a:lnTo>
                    <a:pt x="515" y="1"/>
                  </a:lnTo>
                  <a:cubicBezTo>
                    <a:pt x="527" y="2"/>
                    <a:pt x="536" y="2"/>
                    <a:pt x="533" y="3"/>
                  </a:cubicBezTo>
                  <a:cubicBezTo>
                    <a:pt x="454" y="3"/>
                    <a:pt x="508" y="2"/>
                    <a:pt x="450" y="0"/>
                  </a:cubicBezTo>
                  <a:lnTo>
                    <a:pt x="361" y="0"/>
                  </a:lnTo>
                  <a:lnTo>
                    <a:pt x="368" y="0"/>
                  </a:lnTo>
                  <a:cubicBezTo>
                    <a:pt x="361" y="0"/>
                    <a:pt x="357" y="0"/>
                    <a:pt x="355" y="0"/>
                  </a:cubicBezTo>
                  <a:lnTo>
                    <a:pt x="55" y="1"/>
                  </a:lnTo>
                  <a:cubicBezTo>
                    <a:pt x="0" y="3"/>
                    <a:pt x="85" y="4"/>
                    <a:pt x="45" y="6"/>
                  </a:cubicBezTo>
                  <a:cubicBezTo>
                    <a:pt x="108" y="6"/>
                    <a:pt x="202" y="8"/>
                    <a:pt x="207" y="5"/>
                  </a:cubicBezTo>
                  <a:cubicBezTo>
                    <a:pt x="205" y="5"/>
                    <a:pt x="201" y="6"/>
                    <a:pt x="214" y="6"/>
                  </a:cubicBezTo>
                  <a:lnTo>
                    <a:pt x="250" y="4"/>
                  </a:lnTo>
                  <a:lnTo>
                    <a:pt x="216" y="3"/>
                  </a:lnTo>
                  <a:cubicBezTo>
                    <a:pt x="252" y="1"/>
                    <a:pt x="371" y="1"/>
                    <a:pt x="393" y="3"/>
                  </a:cubicBezTo>
                  <a:cubicBezTo>
                    <a:pt x="325" y="4"/>
                    <a:pt x="359" y="6"/>
                    <a:pt x="265" y="5"/>
                  </a:cubicBezTo>
                  <a:cubicBezTo>
                    <a:pt x="269" y="6"/>
                    <a:pt x="286" y="7"/>
                    <a:pt x="265" y="7"/>
                  </a:cubicBezTo>
                  <a:cubicBezTo>
                    <a:pt x="375" y="6"/>
                    <a:pt x="474" y="8"/>
                    <a:pt x="588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1" name="Freeform 109"/>
            <p:cNvSpPr>
              <a:spLocks/>
            </p:cNvSpPr>
            <p:nvPr/>
          </p:nvSpPr>
          <p:spPr bwMode="invGray">
            <a:xfrm>
              <a:off x="-1944688" y="2741613"/>
              <a:ext cx="4763" cy="0"/>
            </a:xfrm>
            <a:custGeom>
              <a:avLst/>
              <a:gdLst>
                <a:gd name="T0" fmla="*/ 1 w 2"/>
                <a:gd name="T1" fmla="*/ 1 w 2"/>
                <a:gd name="T2" fmla="*/ 2 w 2"/>
                <a:gd name="T3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lnTo>
                    <a:pt x="1" y="0"/>
                  </a:lnTo>
                  <a:lnTo>
                    <a:pt x="2" y="0"/>
                  </a:ln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2" name="Freeform 110"/>
            <p:cNvSpPr>
              <a:spLocks/>
            </p:cNvSpPr>
            <p:nvPr/>
          </p:nvSpPr>
          <p:spPr bwMode="invGray">
            <a:xfrm>
              <a:off x="-1939925" y="2735263"/>
              <a:ext cx="173038" cy="6350"/>
            </a:xfrm>
            <a:custGeom>
              <a:avLst/>
              <a:gdLst>
                <a:gd name="T0" fmla="*/ 36 w 90"/>
                <a:gd name="T1" fmla="*/ 3 h 3"/>
                <a:gd name="T2" fmla="*/ 36 w 90"/>
                <a:gd name="T3" fmla="*/ 3 h 3"/>
                <a:gd name="T4" fmla="*/ 90 w 90"/>
                <a:gd name="T5" fmla="*/ 0 h 3"/>
                <a:gd name="T6" fmla="*/ 6 w 90"/>
                <a:gd name="T7" fmla="*/ 1 h 3"/>
                <a:gd name="T8" fmla="*/ 0 w 90"/>
                <a:gd name="T9" fmla="*/ 3 h 3"/>
                <a:gd name="T10" fmla="*/ 48 w 90"/>
                <a:gd name="T11" fmla="*/ 2 h 3"/>
                <a:gd name="T12" fmla="*/ 36 w 90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3">
                  <a:moveTo>
                    <a:pt x="36" y="3"/>
                  </a:moveTo>
                  <a:lnTo>
                    <a:pt x="36" y="3"/>
                  </a:lnTo>
                  <a:lnTo>
                    <a:pt x="90" y="0"/>
                  </a:lnTo>
                  <a:lnTo>
                    <a:pt x="6" y="1"/>
                  </a:lnTo>
                  <a:lnTo>
                    <a:pt x="0" y="3"/>
                  </a:lnTo>
                  <a:cubicBezTo>
                    <a:pt x="8" y="2"/>
                    <a:pt x="37" y="1"/>
                    <a:pt x="48" y="2"/>
                  </a:cubicBezTo>
                  <a:lnTo>
                    <a:pt x="36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3" name="Freeform 111"/>
            <p:cNvSpPr>
              <a:spLocks/>
            </p:cNvSpPr>
            <p:nvPr/>
          </p:nvSpPr>
          <p:spPr bwMode="invGray">
            <a:xfrm>
              <a:off x="-1773238" y="2733675"/>
              <a:ext cx="123825" cy="12700"/>
            </a:xfrm>
            <a:custGeom>
              <a:avLst/>
              <a:gdLst>
                <a:gd name="T0" fmla="*/ 65 w 65"/>
                <a:gd name="T1" fmla="*/ 0 h 6"/>
                <a:gd name="T2" fmla="*/ 65 w 65"/>
                <a:gd name="T3" fmla="*/ 0 h 6"/>
                <a:gd name="T4" fmla="*/ 48 w 65"/>
                <a:gd name="T5" fmla="*/ 4 h 6"/>
                <a:gd name="T6" fmla="*/ 0 w 65"/>
                <a:gd name="T7" fmla="*/ 4 h 6"/>
                <a:gd name="T8" fmla="*/ 61 w 65"/>
                <a:gd name="T9" fmla="*/ 4 h 6"/>
                <a:gd name="T10" fmla="*/ 65 w 65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6">
                  <a:moveTo>
                    <a:pt x="65" y="0"/>
                  </a:moveTo>
                  <a:lnTo>
                    <a:pt x="65" y="0"/>
                  </a:lnTo>
                  <a:cubicBezTo>
                    <a:pt x="22" y="1"/>
                    <a:pt x="25" y="3"/>
                    <a:pt x="48" y="4"/>
                  </a:cubicBezTo>
                  <a:cubicBezTo>
                    <a:pt x="8" y="5"/>
                    <a:pt x="27" y="1"/>
                    <a:pt x="0" y="4"/>
                  </a:cubicBezTo>
                  <a:cubicBezTo>
                    <a:pt x="1" y="6"/>
                    <a:pt x="50" y="5"/>
                    <a:pt x="61" y="4"/>
                  </a:cubicBez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4" name="Freeform 112"/>
            <p:cNvSpPr>
              <a:spLocks/>
            </p:cNvSpPr>
            <p:nvPr/>
          </p:nvSpPr>
          <p:spPr bwMode="invGray">
            <a:xfrm>
              <a:off x="-1057275" y="2735263"/>
              <a:ext cx="57150" cy="3175"/>
            </a:xfrm>
            <a:custGeom>
              <a:avLst/>
              <a:gdLst>
                <a:gd name="T0" fmla="*/ 12 w 30"/>
                <a:gd name="T1" fmla="*/ 0 h 1"/>
                <a:gd name="T2" fmla="*/ 12 w 30"/>
                <a:gd name="T3" fmla="*/ 0 h 1"/>
                <a:gd name="T4" fmla="*/ 0 w 30"/>
                <a:gd name="T5" fmla="*/ 1 h 1"/>
                <a:gd name="T6" fmla="*/ 30 w 30"/>
                <a:gd name="T7" fmla="*/ 1 h 1"/>
                <a:gd name="T8" fmla="*/ 12 w 3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3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5" name="Freeform 113"/>
            <p:cNvSpPr>
              <a:spLocks/>
            </p:cNvSpPr>
            <p:nvPr/>
          </p:nvSpPr>
          <p:spPr bwMode="invGray">
            <a:xfrm>
              <a:off x="-1116013" y="2738438"/>
              <a:ext cx="58738" cy="3175"/>
            </a:xfrm>
            <a:custGeom>
              <a:avLst/>
              <a:gdLst>
                <a:gd name="T0" fmla="*/ 30 w 30"/>
                <a:gd name="T1" fmla="*/ 0 h 2"/>
                <a:gd name="T2" fmla="*/ 30 w 30"/>
                <a:gd name="T3" fmla="*/ 0 h 2"/>
                <a:gd name="T4" fmla="*/ 0 w 30"/>
                <a:gd name="T5" fmla="*/ 0 h 2"/>
                <a:gd name="T6" fmla="*/ 9 w 30"/>
                <a:gd name="T7" fmla="*/ 2 h 2"/>
                <a:gd name="T8" fmla="*/ 30 w 3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">
                  <a:moveTo>
                    <a:pt x="30" y="0"/>
                  </a:moveTo>
                  <a:lnTo>
                    <a:pt x="30" y="0"/>
                  </a:lnTo>
                  <a:lnTo>
                    <a:pt x="0" y="0"/>
                  </a:lnTo>
                  <a:cubicBezTo>
                    <a:pt x="2" y="0"/>
                    <a:pt x="4" y="1"/>
                    <a:pt x="9" y="2"/>
                  </a:cubicBez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6" name="Freeform 114"/>
            <p:cNvSpPr>
              <a:spLocks/>
            </p:cNvSpPr>
            <p:nvPr/>
          </p:nvSpPr>
          <p:spPr bwMode="invGray">
            <a:xfrm>
              <a:off x="-1349375" y="2735263"/>
              <a:ext cx="84138" cy="0"/>
            </a:xfrm>
            <a:custGeom>
              <a:avLst/>
              <a:gdLst>
                <a:gd name="T0" fmla="*/ 44 w 44"/>
                <a:gd name="T1" fmla="*/ 44 w 44"/>
                <a:gd name="T2" fmla="*/ 0 w 44"/>
                <a:gd name="T3" fmla="*/ 44 w 4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44">
                  <a:moveTo>
                    <a:pt x="44" y="0"/>
                  </a:moveTo>
                  <a:lnTo>
                    <a:pt x="44" y="0"/>
                  </a:lnTo>
                  <a:lnTo>
                    <a:pt x="0" y="0"/>
                  </a:lnTo>
                  <a:lnTo>
                    <a:pt x="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7" name="Freeform 115"/>
            <p:cNvSpPr>
              <a:spLocks/>
            </p:cNvSpPr>
            <p:nvPr/>
          </p:nvSpPr>
          <p:spPr bwMode="invGray">
            <a:xfrm>
              <a:off x="-1265238" y="2735263"/>
              <a:ext cx="65088" cy="3175"/>
            </a:xfrm>
            <a:custGeom>
              <a:avLst/>
              <a:gdLst>
                <a:gd name="T0" fmla="*/ 34 w 34"/>
                <a:gd name="T1" fmla="*/ 1 h 1"/>
                <a:gd name="T2" fmla="*/ 34 w 34"/>
                <a:gd name="T3" fmla="*/ 1 h 1"/>
                <a:gd name="T4" fmla="*/ 33 w 34"/>
                <a:gd name="T5" fmla="*/ 0 h 1"/>
                <a:gd name="T6" fmla="*/ 0 w 34"/>
                <a:gd name="T7" fmla="*/ 0 h 1"/>
                <a:gd name="T8" fmla="*/ 34 w 3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1">
                  <a:moveTo>
                    <a:pt x="34" y="1"/>
                  </a:moveTo>
                  <a:lnTo>
                    <a:pt x="34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3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8" name="Freeform 116"/>
            <p:cNvSpPr>
              <a:spLocks/>
            </p:cNvSpPr>
            <p:nvPr/>
          </p:nvSpPr>
          <p:spPr bwMode="invGray">
            <a:xfrm>
              <a:off x="-1219200" y="2728913"/>
              <a:ext cx="103188" cy="9525"/>
            </a:xfrm>
            <a:custGeom>
              <a:avLst/>
              <a:gdLst>
                <a:gd name="T0" fmla="*/ 54 w 54"/>
                <a:gd name="T1" fmla="*/ 4 h 4"/>
                <a:gd name="T2" fmla="*/ 54 w 54"/>
                <a:gd name="T3" fmla="*/ 4 h 4"/>
                <a:gd name="T4" fmla="*/ 0 w 54"/>
                <a:gd name="T5" fmla="*/ 1 h 4"/>
                <a:gd name="T6" fmla="*/ 9 w 54"/>
                <a:gd name="T7" fmla="*/ 3 h 4"/>
                <a:gd name="T8" fmla="*/ 54 w 5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">
                  <a:moveTo>
                    <a:pt x="54" y="4"/>
                  </a:moveTo>
                  <a:lnTo>
                    <a:pt x="54" y="4"/>
                  </a:lnTo>
                  <a:cubicBezTo>
                    <a:pt x="49" y="2"/>
                    <a:pt x="43" y="0"/>
                    <a:pt x="0" y="1"/>
                  </a:cubicBezTo>
                  <a:lnTo>
                    <a:pt x="9" y="3"/>
                  </a:lnTo>
                  <a:lnTo>
                    <a:pt x="54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9" name="Freeform 117"/>
            <p:cNvSpPr>
              <a:spLocks/>
            </p:cNvSpPr>
            <p:nvPr/>
          </p:nvSpPr>
          <p:spPr bwMode="invGray">
            <a:xfrm>
              <a:off x="1225550" y="2830513"/>
              <a:ext cx="73025" cy="3175"/>
            </a:xfrm>
            <a:custGeom>
              <a:avLst/>
              <a:gdLst>
                <a:gd name="T0" fmla="*/ 34 w 38"/>
                <a:gd name="T1" fmla="*/ 0 h 2"/>
                <a:gd name="T2" fmla="*/ 34 w 38"/>
                <a:gd name="T3" fmla="*/ 0 h 2"/>
                <a:gd name="T4" fmla="*/ 0 w 38"/>
                <a:gd name="T5" fmla="*/ 1 h 2"/>
                <a:gd name="T6" fmla="*/ 4 w 38"/>
                <a:gd name="T7" fmla="*/ 2 h 2"/>
                <a:gd name="T8" fmla="*/ 38 w 38"/>
                <a:gd name="T9" fmla="*/ 1 h 2"/>
                <a:gd name="T10" fmla="*/ 34 w 38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4" y="2"/>
                  </a:lnTo>
                  <a:lnTo>
                    <a:pt x="38" y="1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0" name="Freeform 118"/>
            <p:cNvSpPr>
              <a:spLocks/>
            </p:cNvSpPr>
            <p:nvPr/>
          </p:nvSpPr>
          <p:spPr bwMode="invGray">
            <a:xfrm>
              <a:off x="874712" y="2827338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9" y="1"/>
                    <a:pt x="16" y="1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1" name="Freeform 119"/>
            <p:cNvSpPr>
              <a:spLocks/>
            </p:cNvSpPr>
            <p:nvPr/>
          </p:nvSpPr>
          <p:spPr bwMode="invGray">
            <a:xfrm>
              <a:off x="417512" y="2827338"/>
              <a:ext cx="457200" cy="31750"/>
            </a:xfrm>
            <a:custGeom>
              <a:avLst/>
              <a:gdLst>
                <a:gd name="T0" fmla="*/ 113 w 238"/>
                <a:gd name="T1" fmla="*/ 12 h 14"/>
                <a:gd name="T2" fmla="*/ 113 w 238"/>
                <a:gd name="T3" fmla="*/ 12 h 14"/>
                <a:gd name="T4" fmla="*/ 94 w 238"/>
                <a:gd name="T5" fmla="*/ 9 h 14"/>
                <a:gd name="T6" fmla="*/ 157 w 238"/>
                <a:gd name="T7" fmla="*/ 6 h 14"/>
                <a:gd name="T8" fmla="*/ 145 w 238"/>
                <a:gd name="T9" fmla="*/ 8 h 14"/>
                <a:gd name="T10" fmla="*/ 169 w 238"/>
                <a:gd name="T11" fmla="*/ 6 h 14"/>
                <a:gd name="T12" fmla="*/ 238 w 238"/>
                <a:gd name="T13" fmla="*/ 1 h 14"/>
                <a:gd name="T14" fmla="*/ 32 w 238"/>
                <a:gd name="T15" fmla="*/ 3 h 14"/>
                <a:gd name="T16" fmla="*/ 19 w 238"/>
                <a:gd name="T17" fmla="*/ 13 h 14"/>
                <a:gd name="T18" fmla="*/ 113 w 238"/>
                <a:gd name="T19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8" h="14">
                  <a:moveTo>
                    <a:pt x="113" y="12"/>
                  </a:moveTo>
                  <a:lnTo>
                    <a:pt x="113" y="12"/>
                  </a:lnTo>
                  <a:cubicBezTo>
                    <a:pt x="73" y="10"/>
                    <a:pt x="168" y="9"/>
                    <a:pt x="94" y="9"/>
                  </a:cubicBezTo>
                  <a:cubicBezTo>
                    <a:pt x="88" y="7"/>
                    <a:pt x="122" y="5"/>
                    <a:pt x="157" y="6"/>
                  </a:cubicBezTo>
                  <a:cubicBezTo>
                    <a:pt x="155" y="7"/>
                    <a:pt x="123" y="7"/>
                    <a:pt x="145" y="8"/>
                  </a:cubicBezTo>
                  <a:cubicBezTo>
                    <a:pt x="168" y="7"/>
                    <a:pt x="177" y="8"/>
                    <a:pt x="169" y="6"/>
                  </a:cubicBezTo>
                  <a:cubicBezTo>
                    <a:pt x="208" y="4"/>
                    <a:pt x="212" y="3"/>
                    <a:pt x="238" y="1"/>
                  </a:cubicBezTo>
                  <a:cubicBezTo>
                    <a:pt x="191" y="2"/>
                    <a:pt x="92" y="0"/>
                    <a:pt x="32" y="3"/>
                  </a:cubicBezTo>
                  <a:cubicBezTo>
                    <a:pt x="0" y="6"/>
                    <a:pt x="20" y="9"/>
                    <a:pt x="19" y="13"/>
                  </a:cubicBezTo>
                  <a:cubicBezTo>
                    <a:pt x="24" y="14"/>
                    <a:pt x="110" y="14"/>
                    <a:pt x="113" y="1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2" name="Freeform 120"/>
            <p:cNvSpPr>
              <a:spLocks/>
            </p:cNvSpPr>
            <p:nvPr/>
          </p:nvSpPr>
          <p:spPr bwMode="invGray">
            <a:xfrm>
              <a:off x="755650" y="2859087"/>
              <a:ext cx="68263" cy="4762"/>
            </a:xfrm>
            <a:custGeom>
              <a:avLst/>
              <a:gdLst>
                <a:gd name="T0" fmla="*/ 0 w 36"/>
                <a:gd name="T1" fmla="*/ 1 h 2"/>
                <a:gd name="T2" fmla="*/ 0 w 36"/>
                <a:gd name="T3" fmla="*/ 1 h 2"/>
                <a:gd name="T4" fmla="*/ 36 w 36"/>
                <a:gd name="T5" fmla="*/ 1 h 2"/>
                <a:gd name="T6" fmla="*/ 0 w 36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">
                  <a:moveTo>
                    <a:pt x="0" y="1"/>
                  </a:moveTo>
                  <a:lnTo>
                    <a:pt x="0" y="1"/>
                  </a:lnTo>
                  <a:cubicBezTo>
                    <a:pt x="19" y="2"/>
                    <a:pt x="24" y="1"/>
                    <a:pt x="36" y="1"/>
                  </a:cubicBezTo>
                  <a:cubicBezTo>
                    <a:pt x="33" y="0"/>
                    <a:pt x="15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3" name="Freeform 121"/>
            <p:cNvSpPr>
              <a:spLocks/>
            </p:cNvSpPr>
            <p:nvPr/>
          </p:nvSpPr>
          <p:spPr bwMode="invGray">
            <a:xfrm>
              <a:off x="-133350" y="2798763"/>
              <a:ext cx="111125" cy="4762"/>
            </a:xfrm>
            <a:custGeom>
              <a:avLst/>
              <a:gdLst>
                <a:gd name="T0" fmla="*/ 37 w 58"/>
                <a:gd name="T1" fmla="*/ 0 h 2"/>
                <a:gd name="T2" fmla="*/ 37 w 58"/>
                <a:gd name="T3" fmla="*/ 0 h 2"/>
                <a:gd name="T4" fmla="*/ 7 w 58"/>
                <a:gd name="T5" fmla="*/ 2 h 2"/>
                <a:gd name="T6" fmla="*/ 58 w 58"/>
                <a:gd name="T7" fmla="*/ 2 h 2"/>
                <a:gd name="T8" fmla="*/ 37 w 58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">
                  <a:moveTo>
                    <a:pt x="37" y="0"/>
                  </a:moveTo>
                  <a:lnTo>
                    <a:pt x="37" y="0"/>
                  </a:lnTo>
                  <a:cubicBezTo>
                    <a:pt x="34" y="1"/>
                    <a:pt x="0" y="1"/>
                    <a:pt x="7" y="2"/>
                  </a:cubicBezTo>
                  <a:lnTo>
                    <a:pt x="58" y="2"/>
                  </a:lnTo>
                  <a:cubicBezTo>
                    <a:pt x="46" y="2"/>
                    <a:pt x="42" y="1"/>
                    <a:pt x="3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4" name="Freeform 122"/>
            <p:cNvSpPr>
              <a:spLocks/>
            </p:cNvSpPr>
            <p:nvPr/>
          </p:nvSpPr>
          <p:spPr bwMode="invGray">
            <a:xfrm>
              <a:off x="-22225" y="2800350"/>
              <a:ext cx="44450" cy="3175"/>
            </a:xfrm>
            <a:custGeom>
              <a:avLst/>
              <a:gdLst>
                <a:gd name="T0" fmla="*/ 23 w 23"/>
                <a:gd name="T1" fmla="*/ 0 h 1"/>
                <a:gd name="T2" fmla="*/ 23 w 23"/>
                <a:gd name="T3" fmla="*/ 0 h 1"/>
                <a:gd name="T4" fmla="*/ 0 w 23"/>
                <a:gd name="T5" fmla="*/ 1 h 1"/>
                <a:gd name="T6" fmla="*/ 23 w 2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1">
                  <a:moveTo>
                    <a:pt x="23" y="0"/>
                  </a:moveTo>
                  <a:lnTo>
                    <a:pt x="23" y="0"/>
                  </a:lnTo>
                  <a:lnTo>
                    <a:pt x="0" y="1"/>
                  </a:lnTo>
                  <a:cubicBezTo>
                    <a:pt x="6" y="1"/>
                    <a:pt x="13" y="1"/>
                    <a:pt x="2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5" name="Freeform 123"/>
            <p:cNvSpPr>
              <a:spLocks/>
            </p:cNvSpPr>
            <p:nvPr/>
          </p:nvSpPr>
          <p:spPr bwMode="invGray">
            <a:xfrm>
              <a:off x="-66675" y="2798763"/>
              <a:ext cx="6350" cy="0"/>
            </a:xfrm>
            <a:custGeom>
              <a:avLst/>
              <a:gdLst>
                <a:gd name="T0" fmla="*/ 0 w 3"/>
                <a:gd name="T1" fmla="*/ 0 w 3"/>
                <a:gd name="T2" fmla="*/ 2 w 3"/>
                <a:gd name="T3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cubicBezTo>
                    <a:pt x="3" y="0"/>
                    <a:pt x="3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6" name="Freeform 124"/>
            <p:cNvSpPr>
              <a:spLocks/>
            </p:cNvSpPr>
            <p:nvPr/>
          </p:nvSpPr>
          <p:spPr bwMode="invGray">
            <a:xfrm>
              <a:off x="-1566863" y="2730500"/>
              <a:ext cx="65088" cy="3175"/>
            </a:xfrm>
            <a:custGeom>
              <a:avLst/>
              <a:gdLst>
                <a:gd name="T0" fmla="*/ 33 w 34"/>
                <a:gd name="T1" fmla="*/ 1 h 1"/>
                <a:gd name="T2" fmla="*/ 33 w 34"/>
                <a:gd name="T3" fmla="*/ 1 h 1"/>
                <a:gd name="T4" fmla="*/ 0 w 34"/>
                <a:gd name="T5" fmla="*/ 1 h 1"/>
                <a:gd name="T6" fmla="*/ 33 w 3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">
                  <a:moveTo>
                    <a:pt x="33" y="1"/>
                  </a:moveTo>
                  <a:lnTo>
                    <a:pt x="33" y="1"/>
                  </a:lnTo>
                  <a:cubicBezTo>
                    <a:pt x="34" y="0"/>
                    <a:pt x="12" y="1"/>
                    <a:pt x="0" y="1"/>
                  </a:cubicBezTo>
                  <a:cubicBezTo>
                    <a:pt x="9" y="1"/>
                    <a:pt x="22" y="1"/>
                    <a:pt x="3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7" name="Freeform 125"/>
            <p:cNvSpPr>
              <a:spLocks/>
            </p:cNvSpPr>
            <p:nvPr/>
          </p:nvSpPr>
          <p:spPr bwMode="invGray">
            <a:xfrm>
              <a:off x="-3175000" y="2740025"/>
              <a:ext cx="38100" cy="0"/>
            </a:xfrm>
            <a:custGeom>
              <a:avLst/>
              <a:gdLst>
                <a:gd name="T0" fmla="*/ 20 w 20"/>
                <a:gd name="T1" fmla="*/ 20 w 20"/>
                <a:gd name="T2" fmla="*/ 0 w 20"/>
                <a:gd name="T3" fmla="*/ 2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20" y="0"/>
                  </a:moveTo>
                  <a:lnTo>
                    <a:pt x="20" y="0"/>
                  </a:lnTo>
                  <a:lnTo>
                    <a:pt x="0" y="0"/>
                  </a:lnTo>
                  <a:cubicBezTo>
                    <a:pt x="7" y="0"/>
                    <a:pt x="11" y="0"/>
                    <a:pt x="2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8" name="Freeform 126"/>
            <p:cNvSpPr>
              <a:spLocks/>
            </p:cNvSpPr>
            <p:nvPr/>
          </p:nvSpPr>
          <p:spPr bwMode="invGray">
            <a:xfrm>
              <a:off x="-3735388" y="2803525"/>
              <a:ext cx="6350" cy="1587"/>
            </a:xfrm>
            <a:custGeom>
              <a:avLst/>
              <a:gdLst>
                <a:gd name="T0" fmla="*/ 4 w 4"/>
                <a:gd name="T1" fmla="*/ 0 h 1"/>
                <a:gd name="T2" fmla="*/ 4 w 4"/>
                <a:gd name="T3" fmla="*/ 0 h 1"/>
                <a:gd name="T4" fmla="*/ 0 w 4"/>
                <a:gd name="T5" fmla="*/ 1 h 1"/>
                <a:gd name="T6" fmla="*/ 4 w 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">
                  <a:moveTo>
                    <a:pt x="4" y="0"/>
                  </a:moveTo>
                  <a:lnTo>
                    <a:pt x="4" y="0"/>
                  </a:lnTo>
                  <a:cubicBezTo>
                    <a:pt x="3" y="0"/>
                    <a:pt x="2" y="1"/>
                    <a:pt x="0" y="1"/>
                  </a:cubicBezTo>
                  <a:cubicBezTo>
                    <a:pt x="2" y="1"/>
                    <a:pt x="3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9" name="Freeform 127"/>
            <p:cNvSpPr>
              <a:spLocks/>
            </p:cNvSpPr>
            <p:nvPr/>
          </p:nvSpPr>
          <p:spPr bwMode="invGray">
            <a:xfrm>
              <a:off x="-3924300" y="2803525"/>
              <a:ext cx="188913" cy="3175"/>
            </a:xfrm>
            <a:custGeom>
              <a:avLst/>
              <a:gdLst>
                <a:gd name="T0" fmla="*/ 98 w 98"/>
                <a:gd name="T1" fmla="*/ 1 h 2"/>
                <a:gd name="T2" fmla="*/ 98 w 98"/>
                <a:gd name="T3" fmla="*/ 1 h 2"/>
                <a:gd name="T4" fmla="*/ 26 w 98"/>
                <a:gd name="T5" fmla="*/ 1 h 2"/>
                <a:gd name="T6" fmla="*/ 28 w 98"/>
                <a:gd name="T7" fmla="*/ 1 h 2"/>
                <a:gd name="T8" fmla="*/ 0 w 98"/>
                <a:gd name="T9" fmla="*/ 2 h 2"/>
                <a:gd name="T10" fmla="*/ 98 w 98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" h="2">
                  <a:moveTo>
                    <a:pt x="98" y="1"/>
                  </a:moveTo>
                  <a:lnTo>
                    <a:pt x="98" y="1"/>
                  </a:lnTo>
                  <a:cubicBezTo>
                    <a:pt x="84" y="2"/>
                    <a:pt x="42" y="0"/>
                    <a:pt x="26" y="1"/>
                  </a:cubicBezTo>
                  <a:lnTo>
                    <a:pt x="28" y="1"/>
                  </a:lnTo>
                  <a:lnTo>
                    <a:pt x="0" y="2"/>
                  </a:lnTo>
                  <a:cubicBezTo>
                    <a:pt x="27" y="2"/>
                    <a:pt x="82" y="2"/>
                    <a:pt x="9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</p:grp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2810" y="5105400"/>
            <a:ext cx="9146381" cy="10668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9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9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9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9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9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9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9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674356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7" name="line" descr="Line graphic"/>
          <p:cNvGrpSpPr/>
          <p:nvPr/>
        </p:nvGrpSpPr>
        <p:grpSpPr bwMode="invGray">
          <a:xfrm>
            <a:off x="1522811" y="1514475"/>
            <a:ext cx="10572328" cy="64008"/>
            <a:chOff x="1522413" y="1514475"/>
            <a:chExt cx="10569575" cy="64008"/>
          </a:xfrm>
        </p:grpSpPr>
        <p:sp>
          <p:nvSpPr>
            <p:cNvPr id="8" name="Freeform 7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1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2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3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4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5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4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5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6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7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8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9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0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1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2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3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4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5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6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7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8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9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0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1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2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3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4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5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6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7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8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9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0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1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2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3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4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5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6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7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8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9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0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1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2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3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4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5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6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7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8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9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0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1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2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3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4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5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6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7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8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9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80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81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</p:grp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 marL="1468003">
              <a:defRPr/>
            </a:lvl6pPr>
            <a:lvl7pPr marL="1468003">
              <a:defRPr/>
            </a:lvl7pPr>
            <a:lvl8pPr marL="1468003">
              <a:defRPr/>
            </a:lvl8pPr>
            <a:lvl9pPr marL="1468003">
              <a:defRPr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3/20/2019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26793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364311" y="274641"/>
            <a:ext cx="1371957" cy="590174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7" name="line" descr="Line graphic"/>
          <p:cNvGrpSpPr/>
          <p:nvPr/>
        </p:nvGrpSpPr>
        <p:grpSpPr bwMode="invGray">
          <a:xfrm rot="5400000">
            <a:off x="6867045" y="3472591"/>
            <a:ext cx="6492240" cy="64025"/>
            <a:chOff x="1522413" y="1514475"/>
            <a:chExt cx="10569575" cy="64008"/>
          </a:xfrm>
        </p:grpSpPr>
        <p:sp>
          <p:nvSpPr>
            <p:cNvPr id="8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9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0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1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2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3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4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5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4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5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6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7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8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9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0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1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2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3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4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5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6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7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8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9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0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1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2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3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4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5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6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7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8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9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0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1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2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3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4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5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6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7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8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9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0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1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2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3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4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5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6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7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8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9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0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1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2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3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4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5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6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7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8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9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80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81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</p:grp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608171" y="277815"/>
            <a:ext cx="9146383" cy="5898573"/>
          </a:xfrm>
        </p:spPr>
        <p:txBody>
          <a:bodyPr vert="eaVert"/>
          <a:lstStyle>
            <a:lvl5pPr>
              <a:defRPr/>
            </a:lvl5pPr>
            <a:lvl6pPr marL="946656" indent="0">
              <a:buNone/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3/20/2019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11791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0"/>
          </p:nvPr>
        </p:nvSpPr>
        <p:spPr>
          <a:xfrm>
            <a:off x="603252" y="2745636"/>
            <a:ext cx="10989733" cy="3304533"/>
          </a:xfrm>
        </p:spPr>
        <p:txBody>
          <a:bodyPr>
            <a:noAutofit/>
          </a:bodyPr>
          <a:lstStyle>
            <a:lvl1pPr marL="231779" marR="0" indent="-231779" algn="l" defTabSz="9144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charset="0"/>
              <a:buChar char="•"/>
              <a:tabLst/>
              <a:defRPr sz="1800">
                <a:solidFill>
                  <a:srgbClr val="58585A"/>
                </a:solidFill>
                <a:latin typeface="+mn-lt"/>
              </a:defRPr>
            </a:lvl1pPr>
            <a:lvl2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2pPr>
            <a:lvl3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3pPr>
            <a:lvl4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4pPr>
            <a:lvl5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4" name="Content Placeholder 13"/>
          <p:cNvSpPr>
            <a:spLocks noGrp="1"/>
          </p:cNvSpPr>
          <p:nvPr>
            <p:ph sz="quarter" idx="11"/>
          </p:nvPr>
        </p:nvSpPr>
        <p:spPr>
          <a:xfrm>
            <a:off x="603252" y="1645604"/>
            <a:ext cx="10989733" cy="572792"/>
          </a:xfrm>
        </p:spPr>
        <p:txBody>
          <a:bodyPr>
            <a:noAutofit/>
          </a:bodyPr>
          <a:lstStyle>
            <a:lvl1pPr marL="0" marR="0" indent="0" algn="l" defTabSz="9144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charset="0"/>
              <a:buNone/>
              <a:tabLst/>
              <a:defRPr sz="2000">
                <a:solidFill>
                  <a:schemeClr val="accent1"/>
                </a:solidFill>
                <a:latin typeface="+mn-lt"/>
              </a:defRPr>
            </a:lvl1pPr>
            <a:lvl2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2pPr>
            <a:lvl3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3pPr>
            <a:lvl4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4pPr>
            <a:lvl5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</a:t>
            </a:r>
          </a:p>
        </p:txBody>
      </p:sp>
    </p:spTree>
    <p:extLst>
      <p:ext uri="{BB962C8B-B14F-4D97-AF65-F5344CB8AC3E}">
        <p14:creationId xmlns:p14="http://schemas.microsoft.com/office/powerpoint/2010/main" val="23211761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0"/>
          <p:cNvSpPr>
            <a:spLocks noGrp="1"/>
          </p:cNvSpPr>
          <p:nvPr>
            <p:ph type="body" sz="quarter" idx="10" hasCustomPrompt="1"/>
          </p:nvPr>
        </p:nvSpPr>
        <p:spPr>
          <a:xfrm>
            <a:off x="601944" y="2368759"/>
            <a:ext cx="4907376" cy="520700"/>
          </a:xfrm>
        </p:spPr>
        <p:txBody>
          <a:bodyPr anchor="b">
            <a:normAutofit/>
          </a:bodyPr>
          <a:lstStyle>
            <a:lvl1pPr marL="0" indent="0" algn="l" defTabSz="914415" rtl="0" eaLnBrk="1" latinLnBrk="0" hangingPunct="1">
              <a:buNone/>
              <a:defRPr lang="en-US" sz="1400" kern="1200" baseline="0" dirty="0" smtClean="0">
                <a:solidFill>
                  <a:schemeClr val="accent1"/>
                </a:solidFill>
                <a:latin typeface="+mn-lt"/>
                <a:ea typeface="Gotham Book" charset="0"/>
                <a:cs typeface="Gotham Book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0" name="Text Placeholder 30"/>
          <p:cNvSpPr>
            <a:spLocks noGrp="1"/>
          </p:cNvSpPr>
          <p:nvPr>
            <p:ph type="body" sz="quarter" idx="14" hasCustomPrompt="1"/>
          </p:nvPr>
        </p:nvSpPr>
        <p:spPr>
          <a:xfrm>
            <a:off x="6675024" y="2368759"/>
            <a:ext cx="4907376" cy="520700"/>
          </a:xfrm>
        </p:spPr>
        <p:txBody>
          <a:bodyPr anchor="b">
            <a:normAutofit/>
          </a:bodyPr>
          <a:lstStyle>
            <a:lvl1pPr marL="0" indent="0" algn="l" defTabSz="914415" rtl="0" eaLnBrk="1" latinLnBrk="0" hangingPunct="1">
              <a:buNone/>
              <a:defRPr lang="en-US" sz="1400" kern="1200" baseline="0" dirty="0" smtClean="0">
                <a:solidFill>
                  <a:schemeClr val="accent1"/>
                </a:solidFill>
                <a:latin typeface="+mn-lt"/>
                <a:ea typeface="Gotham Book" charset="0"/>
                <a:cs typeface="Gotham Book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3" name="Text Placeholder 20"/>
          <p:cNvSpPr>
            <a:spLocks noGrp="1"/>
          </p:cNvSpPr>
          <p:nvPr>
            <p:ph type="body" sz="quarter" idx="13"/>
          </p:nvPr>
        </p:nvSpPr>
        <p:spPr>
          <a:xfrm>
            <a:off x="601943" y="2928599"/>
            <a:ext cx="4907376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200" b="0" i="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914415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4" name="Text Placeholder 20"/>
          <p:cNvSpPr>
            <a:spLocks noGrp="1"/>
          </p:cNvSpPr>
          <p:nvPr>
            <p:ph type="body" sz="quarter" idx="15"/>
          </p:nvPr>
        </p:nvSpPr>
        <p:spPr>
          <a:xfrm>
            <a:off x="6675023" y="2928599"/>
            <a:ext cx="4907376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200" b="0" i="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914415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320315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68265" y="4629792"/>
            <a:ext cx="6027955" cy="60497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>
              <a:defRPr lang="en-US" dirty="0">
                <a:solidFill>
                  <a:schemeClr val="accent3"/>
                </a:solidFill>
                <a:latin typeface="+mn-lt"/>
                <a:cs typeface="Segoe UI Light"/>
              </a:defRPr>
            </a:lvl1pPr>
          </a:lstStyle>
          <a:p>
            <a:pPr lvl="0"/>
            <a:r>
              <a:rPr lang="en-CA" dirty="0"/>
              <a:t>Subtitle</a:t>
            </a:r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68109" y="5597239"/>
            <a:ext cx="6028267" cy="573617"/>
          </a:xfrm>
        </p:spPr>
        <p:txBody>
          <a:bodyPr/>
          <a:lstStyle>
            <a:lvl1pPr marL="0" indent="0" algn="l" defTabSz="609402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lang="en-US" sz="1866" b="0" kern="1200" baseline="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Century Gothic"/>
              </a:defRPr>
            </a:lvl1pPr>
          </a:lstStyle>
          <a:p>
            <a:pPr lvl="0"/>
            <a:r>
              <a:rPr lang="en-US" dirty="0"/>
              <a:t>Speaker Name, Title, Company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68109" y="3274739"/>
            <a:ext cx="6028267" cy="1289540"/>
          </a:xfrm>
        </p:spPr>
        <p:txBody>
          <a:bodyPr anchor="b"/>
          <a:lstStyle>
            <a:lvl1pPr marL="0" marR="0" indent="0" algn="l" defTabSz="60940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799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Title here: No </a:t>
            </a:r>
          </a:p>
          <a:p>
            <a:pPr lvl="0"/>
            <a:r>
              <a:rPr lang="en-US" dirty="0"/>
              <a:t>more than 2 lines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EFCDE6-335C-1A4C-B3B4-976CC283F6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8109" y="601336"/>
            <a:ext cx="4028463" cy="960272"/>
          </a:xfrm>
          <a:prstGeom prst="rect">
            <a:avLst/>
          </a:prstGeom>
        </p:spPr>
      </p:pic>
      <p:sp>
        <p:nvSpPr>
          <p:cNvPr id="10" name="Parallelogram 53">
            <a:extLst>
              <a:ext uri="{FF2B5EF4-FFF2-40B4-BE49-F238E27FC236}">
                <a16:creationId xmlns:a16="http://schemas.microsoft.com/office/drawing/2014/main" id="{2B523158-7B1D-E741-A193-F3B69E14ABC8}"/>
              </a:ext>
            </a:extLst>
          </p:cNvPr>
          <p:cNvSpPr/>
          <p:nvPr userDrawn="1"/>
        </p:nvSpPr>
        <p:spPr>
          <a:xfrm rot="10800000" flipH="1">
            <a:off x="7753225" y="-22883"/>
            <a:ext cx="4470444" cy="6919268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42253"/>
              <a:gd name="connsiteY0" fmla="*/ 6618452 h 6625887"/>
              <a:gd name="connsiteX1" fmla="*/ 3531945 w 4342253"/>
              <a:gd name="connsiteY1" fmla="*/ 0 h 6625887"/>
              <a:gd name="connsiteX2" fmla="*/ 4342253 w 4342253"/>
              <a:gd name="connsiteY2" fmla="*/ 1445215 h 6625887"/>
              <a:gd name="connsiteX3" fmla="*/ 4301085 w 4342253"/>
              <a:gd name="connsiteY3" fmla="*/ 6625887 h 6625887"/>
              <a:gd name="connsiteX4" fmla="*/ 0 w 4342253"/>
              <a:gd name="connsiteY4" fmla="*/ 6618452 h 6625887"/>
              <a:gd name="connsiteX0" fmla="*/ 0 w 4301085"/>
              <a:gd name="connsiteY0" fmla="*/ 6618452 h 6625887"/>
              <a:gd name="connsiteX1" fmla="*/ 3531945 w 4301085"/>
              <a:gd name="connsiteY1" fmla="*/ 0 h 6625887"/>
              <a:gd name="connsiteX2" fmla="*/ 4228795 w 4301085"/>
              <a:gd name="connsiteY2" fmla="*/ 8082 h 6625887"/>
              <a:gd name="connsiteX3" fmla="*/ 4301085 w 4301085"/>
              <a:gd name="connsiteY3" fmla="*/ 6625887 h 6625887"/>
              <a:gd name="connsiteX4" fmla="*/ 0 w 4301085"/>
              <a:gd name="connsiteY4" fmla="*/ 6618452 h 6625887"/>
              <a:gd name="connsiteX0" fmla="*/ 0 w 4228795"/>
              <a:gd name="connsiteY0" fmla="*/ 6618452 h 6618452"/>
              <a:gd name="connsiteX1" fmla="*/ 3531945 w 4228795"/>
              <a:gd name="connsiteY1" fmla="*/ 0 h 6618452"/>
              <a:gd name="connsiteX2" fmla="*/ 4228795 w 4228795"/>
              <a:gd name="connsiteY2" fmla="*/ 8082 h 6618452"/>
              <a:gd name="connsiteX3" fmla="*/ 3839600 w 4228795"/>
              <a:gd name="connsiteY3" fmla="*/ 6219779 h 6618452"/>
              <a:gd name="connsiteX4" fmla="*/ 0 w 4228795"/>
              <a:gd name="connsiteY4" fmla="*/ 6618452 h 6618452"/>
              <a:gd name="connsiteX0" fmla="*/ 0 w 4090350"/>
              <a:gd name="connsiteY0" fmla="*/ 6618452 h 6618452"/>
              <a:gd name="connsiteX1" fmla="*/ 3531945 w 4090350"/>
              <a:gd name="connsiteY1" fmla="*/ 0 h 6618452"/>
              <a:gd name="connsiteX2" fmla="*/ 4090350 w 4090350"/>
              <a:gd name="connsiteY2" fmla="*/ 211136 h 6618452"/>
              <a:gd name="connsiteX3" fmla="*/ 3839600 w 4090350"/>
              <a:gd name="connsiteY3" fmla="*/ 6219779 h 6618452"/>
              <a:gd name="connsiteX4" fmla="*/ 0 w 4090350"/>
              <a:gd name="connsiteY4" fmla="*/ 6618452 h 6618452"/>
              <a:gd name="connsiteX0" fmla="*/ 0 w 4090350"/>
              <a:gd name="connsiteY0" fmla="*/ 6572304 h 6572304"/>
              <a:gd name="connsiteX1" fmla="*/ 3504256 w 4090350"/>
              <a:gd name="connsiteY1" fmla="*/ 0 h 6572304"/>
              <a:gd name="connsiteX2" fmla="*/ 4090350 w 4090350"/>
              <a:gd name="connsiteY2" fmla="*/ 164988 h 6572304"/>
              <a:gd name="connsiteX3" fmla="*/ 3839600 w 4090350"/>
              <a:gd name="connsiteY3" fmla="*/ 6173631 h 6572304"/>
              <a:gd name="connsiteX4" fmla="*/ 0 w 4090350"/>
              <a:gd name="connsiteY4" fmla="*/ 6572304 h 6572304"/>
              <a:gd name="connsiteX0" fmla="*/ 0 w 4256485"/>
              <a:gd name="connsiteY0" fmla="*/ 6591910 h 6591910"/>
              <a:gd name="connsiteX1" fmla="*/ 3504256 w 4256485"/>
              <a:gd name="connsiteY1" fmla="*/ 19606 h 6591910"/>
              <a:gd name="connsiteX2" fmla="*/ 4256485 w 4256485"/>
              <a:gd name="connsiteY2" fmla="*/ 0 h 6591910"/>
              <a:gd name="connsiteX3" fmla="*/ 3839600 w 4256485"/>
              <a:gd name="connsiteY3" fmla="*/ 6193237 h 6591910"/>
              <a:gd name="connsiteX4" fmla="*/ 0 w 4256485"/>
              <a:gd name="connsiteY4" fmla="*/ 6591910 h 6591910"/>
              <a:gd name="connsiteX0" fmla="*/ 0 w 4256485"/>
              <a:gd name="connsiteY0" fmla="*/ 6599994 h 6599994"/>
              <a:gd name="connsiteX1" fmla="*/ 3504257 w 4256485"/>
              <a:gd name="connsiteY1" fmla="*/ 0 h 6599994"/>
              <a:gd name="connsiteX2" fmla="*/ 4256485 w 4256485"/>
              <a:gd name="connsiteY2" fmla="*/ 8084 h 6599994"/>
              <a:gd name="connsiteX3" fmla="*/ 3839600 w 4256485"/>
              <a:gd name="connsiteY3" fmla="*/ 6201321 h 6599994"/>
              <a:gd name="connsiteX4" fmla="*/ 0 w 4256485"/>
              <a:gd name="connsiteY4" fmla="*/ 6599994 h 6599994"/>
              <a:gd name="connsiteX0" fmla="*/ 0 w 4264165"/>
              <a:gd name="connsiteY0" fmla="*/ 6599994 h 6599994"/>
              <a:gd name="connsiteX1" fmla="*/ 3504257 w 4264165"/>
              <a:gd name="connsiteY1" fmla="*/ 0 h 6599994"/>
              <a:gd name="connsiteX2" fmla="*/ 4256485 w 4264165"/>
              <a:gd name="connsiteY2" fmla="*/ 8084 h 6599994"/>
              <a:gd name="connsiteX3" fmla="*/ 4264165 w 4264165"/>
              <a:gd name="connsiteY3" fmla="*/ 6598198 h 6599994"/>
              <a:gd name="connsiteX4" fmla="*/ 0 w 4264165"/>
              <a:gd name="connsiteY4" fmla="*/ 6599994 h 6599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64165" h="6599994">
                <a:moveTo>
                  <a:pt x="0" y="6599994"/>
                </a:moveTo>
                <a:lnTo>
                  <a:pt x="3504257" y="0"/>
                </a:lnTo>
                <a:lnTo>
                  <a:pt x="4256485" y="8084"/>
                </a:lnTo>
                <a:lnTo>
                  <a:pt x="4264165" y="6598198"/>
                </a:lnTo>
                <a:lnTo>
                  <a:pt x="0" y="659999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 dirty="0"/>
          </a:p>
        </p:txBody>
      </p:sp>
      <p:sp>
        <p:nvSpPr>
          <p:cNvPr id="11" name="Parallelogram 53">
            <a:extLst>
              <a:ext uri="{FF2B5EF4-FFF2-40B4-BE49-F238E27FC236}">
                <a16:creationId xmlns:a16="http://schemas.microsoft.com/office/drawing/2014/main" id="{298A8641-8FCD-C44A-BC19-6E4340894021}"/>
              </a:ext>
            </a:extLst>
          </p:cNvPr>
          <p:cNvSpPr/>
          <p:nvPr userDrawn="1"/>
        </p:nvSpPr>
        <p:spPr>
          <a:xfrm rot="10800000" flipH="1" flipV="1">
            <a:off x="6167583" y="-44984"/>
            <a:ext cx="6082592" cy="6966263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70700"/>
              <a:gd name="connsiteY0" fmla="*/ 5143500 h 5150935"/>
              <a:gd name="connsiteX1" fmla="*/ 2747195 w 4370700"/>
              <a:gd name="connsiteY1" fmla="*/ 0 h 5150935"/>
              <a:gd name="connsiteX2" fmla="*/ 4370700 w 4370700"/>
              <a:gd name="connsiteY2" fmla="*/ 190735 h 5150935"/>
              <a:gd name="connsiteX3" fmla="*/ 4301085 w 4370700"/>
              <a:gd name="connsiteY3" fmla="*/ 5150935 h 5150935"/>
              <a:gd name="connsiteX4" fmla="*/ 0 w 4370700"/>
              <a:gd name="connsiteY4" fmla="*/ 5143500 h 5150935"/>
              <a:gd name="connsiteX0" fmla="*/ 0 w 4370700"/>
              <a:gd name="connsiteY0" fmla="*/ 4965700 h 4973135"/>
              <a:gd name="connsiteX1" fmla="*/ 2647627 w 4370700"/>
              <a:gd name="connsiteY1" fmla="*/ 0 h 4973135"/>
              <a:gd name="connsiteX2" fmla="*/ 4370700 w 4370700"/>
              <a:gd name="connsiteY2" fmla="*/ 12935 h 4973135"/>
              <a:gd name="connsiteX3" fmla="*/ 4301085 w 4370700"/>
              <a:gd name="connsiteY3" fmla="*/ 4973135 h 4973135"/>
              <a:gd name="connsiteX4" fmla="*/ 0 w 4370700"/>
              <a:gd name="connsiteY4" fmla="*/ 4965700 h 4973135"/>
              <a:gd name="connsiteX0" fmla="*/ 0 w 4301085"/>
              <a:gd name="connsiteY0" fmla="*/ 4965700 h 4973135"/>
              <a:gd name="connsiteX1" fmla="*/ 2647627 w 4301085"/>
              <a:gd name="connsiteY1" fmla="*/ 0 h 4973135"/>
              <a:gd name="connsiteX2" fmla="*/ 3686714 w 4301085"/>
              <a:gd name="connsiteY2" fmla="*/ 261657 h 4973135"/>
              <a:gd name="connsiteX3" fmla="*/ 4301085 w 4301085"/>
              <a:gd name="connsiteY3" fmla="*/ 4973135 h 4973135"/>
              <a:gd name="connsiteX4" fmla="*/ 0 w 4301085"/>
              <a:gd name="connsiteY4" fmla="*/ 4965700 h 4973135"/>
              <a:gd name="connsiteX0" fmla="*/ 0 w 3686714"/>
              <a:gd name="connsiteY0" fmla="*/ 4965700 h 4965700"/>
              <a:gd name="connsiteX1" fmla="*/ 2647627 w 3686714"/>
              <a:gd name="connsiteY1" fmla="*/ 0 h 4965700"/>
              <a:gd name="connsiteX2" fmla="*/ 3686714 w 3686714"/>
              <a:gd name="connsiteY2" fmla="*/ 261657 h 4965700"/>
              <a:gd name="connsiteX3" fmla="*/ 3548010 w 3686714"/>
              <a:gd name="connsiteY3" fmla="*/ 4579325 h 4965700"/>
              <a:gd name="connsiteX4" fmla="*/ 0 w 3686714"/>
              <a:gd name="connsiteY4" fmla="*/ 4965700 h 4965700"/>
              <a:gd name="connsiteX0" fmla="*/ 0 w 4343065"/>
              <a:gd name="connsiteY0" fmla="*/ 4966583 h 4966583"/>
              <a:gd name="connsiteX1" fmla="*/ 2647627 w 4343065"/>
              <a:gd name="connsiteY1" fmla="*/ 883 h 4966583"/>
              <a:gd name="connsiteX2" fmla="*/ 4343065 w 4343065"/>
              <a:gd name="connsiteY2" fmla="*/ 0 h 4966583"/>
              <a:gd name="connsiteX3" fmla="*/ 3548010 w 4343065"/>
              <a:gd name="connsiteY3" fmla="*/ 4580208 h 4966583"/>
              <a:gd name="connsiteX4" fmla="*/ 0 w 4343065"/>
              <a:gd name="connsiteY4" fmla="*/ 4966583 h 4966583"/>
              <a:gd name="connsiteX0" fmla="*/ 0 w 4343065"/>
              <a:gd name="connsiteY0" fmla="*/ 4966583 h 4974018"/>
              <a:gd name="connsiteX1" fmla="*/ 2647627 w 4343065"/>
              <a:gd name="connsiteY1" fmla="*/ 883 h 4974018"/>
              <a:gd name="connsiteX2" fmla="*/ 4343065 w 4343065"/>
              <a:gd name="connsiteY2" fmla="*/ 0 h 4974018"/>
              <a:gd name="connsiteX3" fmla="*/ 4342539 w 4343065"/>
              <a:gd name="connsiteY3" fmla="*/ 4974018 h 4974018"/>
              <a:gd name="connsiteX4" fmla="*/ 0 w 4343065"/>
              <a:gd name="connsiteY4" fmla="*/ 4966583 h 4974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43065" h="4974018">
                <a:moveTo>
                  <a:pt x="0" y="4966583"/>
                </a:moveTo>
                <a:lnTo>
                  <a:pt x="2647627" y="883"/>
                </a:lnTo>
                <a:lnTo>
                  <a:pt x="4343065" y="0"/>
                </a:lnTo>
                <a:cubicBezTo>
                  <a:pt x="4342890" y="1658006"/>
                  <a:pt x="4342714" y="3316012"/>
                  <a:pt x="4342539" y="4974018"/>
                </a:cubicBezTo>
                <a:lnTo>
                  <a:pt x="0" y="4966583"/>
                </a:lnTo>
                <a:close/>
              </a:path>
            </a:pathLst>
          </a:custGeom>
          <a:solidFill>
            <a:schemeClr val="accent1">
              <a:alpha val="9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</p:spTree>
    <p:extLst>
      <p:ext uri="{BB962C8B-B14F-4D97-AF65-F5344CB8AC3E}">
        <p14:creationId xmlns:p14="http://schemas.microsoft.com/office/powerpoint/2010/main" val="19823366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ilence Cell Pho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009E8E2-FD73-F24F-81A5-259DCF85B8E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2192001" cy="6858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86393F9-62F9-304F-86B6-43508D1A173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1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15455" y="328325"/>
            <a:ext cx="6145560" cy="614556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94F1605F-690F-EA41-AE2F-529666508517}"/>
              </a:ext>
            </a:extLst>
          </p:cNvPr>
          <p:cNvSpPr/>
          <p:nvPr userDrawn="1"/>
        </p:nvSpPr>
        <p:spPr>
          <a:xfrm>
            <a:off x="1103885" y="2575773"/>
            <a:ext cx="868947" cy="1706459"/>
          </a:xfrm>
          <a:custGeom>
            <a:avLst/>
            <a:gdLst>
              <a:gd name="connsiteX0" fmla="*/ 111431 w 668571"/>
              <a:gd name="connsiteY0" fmla="*/ 0 h 1312961"/>
              <a:gd name="connsiteX1" fmla="*/ 557140 w 668571"/>
              <a:gd name="connsiteY1" fmla="*/ 0 h 1312961"/>
              <a:gd name="connsiteX2" fmla="*/ 668571 w 668571"/>
              <a:gd name="connsiteY2" fmla="*/ 111431 h 1312961"/>
              <a:gd name="connsiteX3" fmla="*/ 668571 w 668571"/>
              <a:gd name="connsiteY3" fmla="*/ 1201530 h 1312961"/>
              <a:gd name="connsiteX4" fmla="*/ 557140 w 668571"/>
              <a:gd name="connsiteY4" fmla="*/ 1312961 h 1312961"/>
              <a:gd name="connsiteX5" fmla="*/ 111431 w 668571"/>
              <a:gd name="connsiteY5" fmla="*/ 1312961 h 1312961"/>
              <a:gd name="connsiteX6" fmla="*/ 0 w 668571"/>
              <a:gd name="connsiteY6" fmla="*/ 1201530 h 1312961"/>
              <a:gd name="connsiteX7" fmla="*/ 0 w 668571"/>
              <a:gd name="connsiteY7" fmla="*/ 111431 h 1312961"/>
              <a:gd name="connsiteX8" fmla="*/ 111431 w 668571"/>
              <a:gd name="connsiteY8" fmla="*/ 0 h 1312961"/>
              <a:gd name="connsiteX9" fmla="*/ 58514 w 668571"/>
              <a:gd name="connsiteY9" fmla="*/ 118039 h 1312961"/>
              <a:gd name="connsiteX10" fmla="*/ 58514 w 668571"/>
              <a:gd name="connsiteY10" fmla="*/ 1141295 h 1312961"/>
              <a:gd name="connsiteX11" fmla="*/ 610057 w 668571"/>
              <a:gd name="connsiteY11" fmla="*/ 1141295 h 1312961"/>
              <a:gd name="connsiteX12" fmla="*/ 610057 w 668571"/>
              <a:gd name="connsiteY12" fmla="*/ 118039 h 1312961"/>
              <a:gd name="connsiteX13" fmla="*/ 58514 w 668571"/>
              <a:gd name="connsiteY13" fmla="*/ 118039 h 1312961"/>
              <a:gd name="connsiteX14" fmla="*/ 334285 w 668571"/>
              <a:gd name="connsiteY14" fmla="*/ 1172700 h 1312961"/>
              <a:gd name="connsiteX15" fmla="*/ 276228 w 668571"/>
              <a:gd name="connsiteY15" fmla="*/ 1230757 h 1312961"/>
              <a:gd name="connsiteX16" fmla="*/ 334285 w 668571"/>
              <a:gd name="connsiteY16" fmla="*/ 1288814 h 1312961"/>
              <a:gd name="connsiteX17" fmla="*/ 392342 w 668571"/>
              <a:gd name="connsiteY17" fmla="*/ 1230757 h 1312961"/>
              <a:gd name="connsiteX18" fmla="*/ 334285 w 668571"/>
              <a:gd name="connsiteY18" fmla="*/ 1172700 h 1312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668571" h="1312961">
                <a:moveTo>
                  <a:pt x="111431" y="0"/>
                </a:moveTo>
                <a:lnTo>
                  <a:pt x="557140" y="0"/>
                </a:lnTo>
                <a:cubicBezTo>
                  <a:pt x="618682" y="0"/>
                  <a:pt x="668571" y="49889"/>
                  <a:pt x="668571" y="111431"/>
                </a:cubicBezTo>
                <a:lnTo>
                  <a:pt x="668571" y="1201530"/>
                </a:lnTo>
                <a:cubicBezTo>
                  <a:pt x="668571" y="1263072"/>
                  <a:pt x="618682" y="1312961"/>
                  <a:pt x="557140" y="1312961"/>
                </a:cubicBezTo>
                <a:lnTo>
                  <a:pt x="111431" y="1312961"/>
                </a:lnTo>
                <a:cubicBezTo>
                  <a:pt x="49889" y="1312961"/>
                  <a:pt x="0" y="1263072"/>
                  <a:pt x="0" y="1201530"/>
                </a:cubicBezTo>
                <a:lnTo>
                  <a:pt x="0" y="111431"/>
                </a:lnTo>
                <a:cubicBezTo>
                  <a:pt x="0" y="49889"/>
                  <a:pt x="49889" y="0"/>
                  <a:pt x="111431" y="0"/>
                </a:cubicBezTo>
                <a:close/>
                <a:moveTo>
                  <a:pt x="58514" y="118039"/>
                </a:moveTo>
                <a:lnTo>
                  <a:pt x="58514" y="1141295"/>
                </a:lnTo>
                <a:lnTo>
                  <a:pt x="610057" y="1141295"/>
                </a:lnTo>
                <a:lnTo>
                  <a:pt x="610057" y="118039"/>
                </a:lnTo>
                <a:lnTo>
                  <a:pt x="58514" y="118039"/>
                </a:lnTo>
                <a:close/>
                <a:moveTo>
                  <a:pt x="334285" y="1172700"/>
                </a:moveTo>
                <a:cubicBezTo>
                  <a:pt x="302221" y="1172700"/>
                  <a:pt x="276228" y="1198693"/>
                  <a:pt x="276228" y="1230757"/>
                </a:cubicBezTo>
                <a:cubicBezTo>
                  <a:pt x="276228" y="1262821"/>
                  <a:pt x="302221" y="1288814"/>
                  <a:pt x="334285" y="1288814"/>
                </a:cubicBezTo>
                <a:cubicBezTo>
                  <a:pt x="366349" y="1288814"/>
                  <a:pt x="392342" y="1262821"/>
                  <a:pt x="392342" y="1230757"/>
                </a:cubicBezTo>
                <a:cubicBezTo>
                  <a:pt x="392342" y="1198693"/>
                  <a:pt x="366349" y="1172700"/>
                  <a:pt x="334285" y="117270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928E6AF-1E38-A64B-BEC1-E37133328D25}"/>
              </a:ext>
            </a:extLst>
          </p:cNvPr>
          <p:cNvSpPr txBox="1">
            <a:spLocks/>
          </p:cNvSpPr>
          <p:nvPr userDrawn="1"/>
        </p:nvSpPr>
        <p:spPr>
          <a:xfrm>
            <a:off x="2619956" y="2491116"/>
            <a:ext cx="6152339" cy="1875768"/>
          </a:xfrm>
          <a:prstGeom prst="rect">
            <a:avLst/>
          </a:prstGeom>
        </p:spPr>
        <p:txBody>
          <a:bodyPr vert="horz" lIns="121888" tIns="60944" rIns="121888" bIns="60944" rtlCol="0"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rgbClr val="003A78"/>
                </a:solidFill>
                <a:effectLst/>
                <a:uLnTx/>
                <a:uFillTx/>
                <a:latin typeface="+mj-lt"/>
                <a:ea typeface="+mj-ea"/>
                <a:cs typeface="Segoe UI Light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6398" b="0" i="0" dirty="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rPr>
              <a:t>Please silence </a:t>
            </a:r>
            <a:br>
              <a:rPr lang="en-US" sz="6398" b="0" i="0" dirty="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rPr>
            </a:br>
            <a:r>
              <a:rPr lang="en-US" sz="6398" b="0" i="0" dirty="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rPr>
              <a:t>cell phones</a:t>
            </a:r>
          </a:p>
        </p:txBody>
      </p:sp>
    </p:spTree>
    <p:extLst>
      <p:ext uri="{BB962C8B-B14F-4D97-AF65-F5344CB8AC3E}">
        <p14:creationId xmlns:p14="http://schemas.microsoft.com/office/powerpoint/2010/main" val="40178213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xplore PA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arallelogram 53">
            <a:extLst>
              <a:ext uri="{FF2B5EF4-FFF2-40B4-BE49-F238E27FC236}">
                <a16:creationId xmlns:a16="http://schemas.microsoft.com/office/drawing/2014/main" id="{F81D10A2-6548-A247-B1CE-91A23F5CA139}"/>
              </a:ext>
            </a:extLst>
          </p:cNvPr>
          <p:cNvSpPr/>
          <p:nvPr userDrawn="1"/>
        </p:nvSpPr>
        <p:spPr>
          <a:xfrm rot="10800000" flipV="1">
            <a:off x="-102352" y="-38207"/>
            <a:ext cx="4509149" cy="6946413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42253"/>
              <a:gd name="connsiteY0" fmla="*/ 6618452 h 6625887"/>
              <a:gd name="connsiteX1" fmla="*/ 3531945 w 4342253"/>
              <a:gd name="connsiteY1" fmla="*/ 0 h 6625887"/>
              <a:gd name="connsiteX2" fmla="*/ 4342253 w 4342253"/>
              <a:gd name="connsiteY2" fmla="*/ 1445215 h 6625887"/>
              <a:gd name="connsiteX3" fmla="*/ 4301085 w 4342253"/>
              <a:gd name="connsiteY3" fmla="*/ 6625887 h 6625887"/>
              <a:gd name="connsiteX4" fmla="*/ 0 w 4342253"/>
              <a:gd name="connsiteY4" fmla="*/ 6618452 h 6625887"/>
              <a:gd name="connsiteX0" fmla="*/ 0 w 4301085"/>
              <a:gd name="connsiteY0" fmla="*/ 6618452 h 6625887"/>
              <a:gd name="connsiteX1" fmla="*/ 3531945 w 4301085"/>
              <a:gd name="connsiteY1" fmla="*/ 0 h 6625887"/>
              <a:gd name="connsiteX2" fmla="*/ 4228795 w 4301085"/>
              <a:gd name="connsiteY2" fmla="*/ 8082 h 6625887"/>
              <a:gd name="connsiteX3" fmla="*/ 4301085 w 4301085"/>
              <a:gd name="connsiteY3" fmla="*/ 6625887 h 6625887"/>
              <a:gd name="connsiteX4" fmla="*/ 0 w 4301085"/>
              <a:gd name="connsiteY4" fmla="*/ 6618452 h 6625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01085" h="6625887">
                <a:moveTo>
                  <a:pt x="0" y="6618452"/>
                </a:moveTo>
                <a:lnTo>
                  <a:pt x="3531945" y="0"/>
                </a:lnTo>
                <a:lnTo>
                  <a:pt x="4228795" y="8082"/>
                </a:lnTo>
                <a:lnTo>
                  <a:pt x="4301085" y="6625887"/>
                </a:lnTo>
                <a:lnTo>
                  <a:pt x="0" y="6618452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54" name="Parallelogram 53">
            <a:extLst>
              <a:ext uri="{FF2B5EF4-FFF2-40B4-BE49-F238E27FC236}">
                <a16:creationId xmlns:a16="http://schemas.microsoft.com/office/drawing/2014/main" id="{7ED47A30-94DB-5A42-996E-431E8368B0A5}"/>
              </a:ext>
            </a:extLst>
          </p:cNvPr>
          <p:cNvSpPr/>
          <p:nvPr userDrawn="1"/>
        </p:nvSpPr>
        <p:spPr>
          <a:xfrm rot="10800000">
            <a:off x="-128859" y="-43749"/>
            <a:ext cx="6121296" cy="6965025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70700"/>
              <a:gd name="connsiteY0" fmla="*/ 5143500 h 5150935"/>
              <a:gd name="connsiteX1" fmla="*/ 2747195 w 4370700"/>
              <a:gd name="connsiteY1" fmla="*/ 0 h 5150935"/>
              <a:gd name="connsiteX2" fmla="*/ 4370700 w 4370700"/>
              <a:gd name="connsiteY2" fmla="*/ 190735 h 5150935"/>
              <a:gd name="connsiteX3" fmla="*/ 4301085 w 4370700"/>
              <a:gd name="connsiteY3" fmla="*/ 5150935 h 5150935"/>
              <a:gd name="connsiteX4" fmla="*/ 0 w 4370700"/>
              <a:gd name="connsiteY4" fmla="*/ 5143500 h 5150935"/>
              <a:gd name="connsiteX0" fmla="*/ 0 w 4370700"/>
              <a:gd name="connsiteY0" fmla="*/ 4965700 h 4973135"/>
              <a:gd name="connsiteX1" fmla="*/ 2647627 w 4370700"/>
              <a:gd name="connsiteY1" fmla="*/ 0 h 4973135"/>
              <a:gd name="connsiteX2" fmla="*/ 4370700 w 4370700"/>
              <a:gd name="connsiteY2" fmla="*/ 12935 h 4973135"/>
              <a:gd name="connsiteX3" fmla="*/ 4301085 w 4370700"/>
              <a:gd name="connsiteY3" fmla="*/ 4973135 h 4973135"/>
              <a:gd name="connsiteX4" fmla="*/ 0 w 4370700"/>
              <a:gd name="connsiteY4" fmla="*/ 4965700 h 4973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70700" h="4973135">
                <a:moveTo>
                  <a:pt x="0" y="4965700"/>
                </a:moveTo>
                <a:lnTo>
                  <a:pt x="2647627" y="0"/>
                </a:lnTo>
                <a:lnTo>
                  <a:pt x="4370700" y="12935"/>
                </a:lnTo>
                <a:lnTo>
                  <a:pt x="4301085" y="4973135"/>
                </a:lnTo>
                <a:lnTo>
                  <a:pt x="0" y="4965700"/>
                </a:lnTo>
                <a:close/>
              </a:path>
            </a:pathLst>
          </a:custGeom>
          <a:solidFill>
            <a:schemeClr val="accent4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32" name="Rectangle 31">
            <a:hlinkClick r:id="rId2"/>
          </p:cNvPr>
          <p:cNvSpPr/>
          <p:nvPr userDrawn="1"/>
        </p:nvSpPr>
        <p:spPr>
          <a:xfrm>
            <a:off x="5477992" y="2618060"/>
            <a:ext cx="1575264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Free online webinar events </a:t>
            </a:r>
          </a:p>
        </p:txBody>
      </p:sp>
      <p:sp>
        <p:nvSpPr>
          <p:cNvPr id="33" name="Rectangle 32">
            <a:hlinkClick r:id="rId3"/>
          </p:cNvPr>
          <p:cNvSpPr/>
          <p:nvPr userDrawn="1"/>
        </p:nvSpPr>
        <p:spPr>
          <a:xfrm>
            <a:off x="9630980" y="2618060"/>
            <a:ext cx="1713720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>
                <a:solidFill>
                  <a:schemeClr val="bg2">
                    <a:lumMod val="50000"/>
                  </a:schemeClr>
                </a:solidFill>
              </a:rPr>
              <a:t>Free 1-day local training events</a:t>
            </a:r>
            <a:endParaRPr lang="en-US" sz="12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4" name="Rectangle 33">
            <a:hlinkClick r:id="rId4"/>
          </p:cNvPr>
          <p:cNvSpPr/>
          <p:nvPr userDrawn="1"/>
        </p:nvSpPr>
        <p:spPr>
          <a:xfrm>
            <a:off x="7532384" y="2618060"/>
            <a:ext cx="1712256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>
                <a:solidFill>
                  <a:schemeClr val="bg2">
                    <a:lumMod val="50000"/>
                  </a:schemeClr>
                </a:solidFill>
              </a:rPr>
              <a:t>Local user groups around the world</a:t>
            </a:r>
            <a:endParaRPr lang="en-US" sz="12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5" name="Rectangle 34">
            <a:hlinkClick r:id="rId5"/>
          </p:cNvPr>
          <p:cNvSpPr/>
          <p:nvPr userDrawn="1"/>
        </p:nvSpPr>
        <p:spPr>
          <a:xfrm>
            <a:off x="5368610" y="5443027"/>
            <a:ext cx="1718875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Online special interest user groups </a:t>
            </a:r>
          </a:p>
        </p:txBody>
      </p:sp>
      <p:sp>
        <p:nvSpPr>
          <p:cNvPr id="36" name="Rectangle 35">
            <a:hlinkClick r:id="rId4"/>
          </p:cNvPr>
          <p:cNvSpPr/>
          <p:nvPr userDrawn="1"/>
        </p:nvSpPr>
        <p:spPr>
          <a:xfrm>
            <a:off x="7573113" y="5443027"/>
            <a:ext cx="1568027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Business analytics training </a:t>
            </a:r>
          </a:p>
        </p:txBody>
      </p:sp>
      <p:pic>
        <p:nvPicPr>
          <p:cNvPr id="41" name="Picture 4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10150" y="4177394"/>
            <a:ext cx="1172772" cy="1066156"/>
          </a:xfrm>
          <a:prstGeom prst="rect">
            <a:avLst/>
          </a:prstGeom>
        </p:spPr>
      </p:pic>
      <p:sp>
        <p:nvSpPr>
          <p:cNvPr id="43" name="Rectangle 42">
            <a:hlinkClick r:id="rId4"/>
          </p:cNvPr>
          <p:cNvSpPr/>
          <p:nvPr userDrawn="1"/>
        </p:nvSpPr>
        <p:spPr>
          <a:xfrm>
            <a:off x="9698630" y="5443027"/>
            <a:ext cx="1568027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Get involved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BB9FFB-88AF-E64C-B4E0-EA641AB8483C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85790" y="1133867"/>
            <a:ext cx="1509415" cy="15094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75784B1-BDFC-5249-9F39-BB214820C8BC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33340" y="1022500"/>
            <a:ext cx="1723021" cy="17230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25591F2-77BA-9241-BB82-B1AD41977EEE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78805" y="1053428"/>
            <a:ext cx="1692179" cy="16921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0DC2CF9-117A-EA46-A4B5-24AF40402DC9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59611" y="3815831"/>
            <a:ext cx="1757345" cy="175734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A639641-A709-3B49-AA88-99A9F4103481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33461" y="3878887"/>
            <a:ext cx="1665168" cy="1665168"/>
          </a:xfrm>
          <a:prstGeom prst="rect">
            <a:avLst/>
          </a:prstGeom>
        </p:spPr>
      </p:pic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1B4074C3-6F2F-D349-85B5-0850C0A27234}"/>
              </a:ext>
            </a:extLst>
          </p:cNvPr>
          <p:cNvCxnSpPr>
            <a:cxnSpLocks/>
          </p:cNvCxnSpPr>
          <p:nvPr userDrawn="1"/>
        </p:nvCxnSpPr>
        <p:spPr>
          <a:xfrm flipH="1">
            <a:off x="5580568" y="3589305"/>
            <a:ext cx="5910620" cy="0"/>
          </a:xfrm>
          <a:prstGeom prst="line">
            <a:avLst/>
          </a:prstGeom>
          <a:ln w="6350">
            <a:solidFill>
              <a:schemeClr val="bg2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itle 3"/>
          <p:cNvSpPr txBox="1">
            <a:spLocks/>
          </p:cNvSpPr>
          <p:nvPr userDrawn="1"/>
        </p:nvSpPr>
        <p:spPr>
          <a:xfrm>
            <a:off x="430336" y="558362"/>
            <a:ext cx="3503429" cy="3462641"/>
          </a:xfrm>
          <a:prstGeom prst="rect">
            <a:avLst/>
          </a:prstGeom>
        </p:spPr>
        <p:txBody>
          <a:bodyPr vert="horz" lIns="121888" tIns="60944" rIns="121888" bIns="60944" rtlCol="0" anchor="t">
            <a:noAutofit/>
          </a:bodyPr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marL="0" indent="0" algn="l">
              <a:lnSpc>
                <a:spcPct val="90000"/>
              </a:lnSpc>
              <a:tabLst>
                <a:tab pos="5782971" algn="l"/>
              </a:tabLst>
            </a:pPr>
            <a:r>
              <a:rPr lang="en-US" sz="5331" dirty="0">
                <a:solidFill>
                  <a:schemeClr val="bg2"/>
                </a:solidFill>
              </a:rPr>
              <a:t>Explore everything PASS has to offer </a:t>
            </a:r>
          </a:p>
        </p:txBody>
      </p:sp>
      <p:sp>
        <p:nvSpPr>
          <p:cNvPr id="44" name="Rectangle 43"/>
          <p:cNvSpPr/>
          <p:nvPr userDrawn="1"/>
        </p:nvSpPr>
        <p:spPr>
          <a:xfrm>
            <a:off x="470987" y="3956173"/>
            <a:ext cx="3254621" cy="13468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121888" rtlCol="0" anchor="t"/>
          <a:lstStyle/>
          <a:p>
            <a:pPr marL="0" marR="0" lvl="0" indent="0" algn="l" defTabSz="1218804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spc="27" dirty="0">
                <a:solidFill>
                  <a:schemeClr val="bg2"/>
                </a:solidFill>
              </a:rPr>
              <a:t>Free Online Resources </a:t>
            </a:r>
          </a:p>
          <a:p>
            <a:pPr marL="0" marR="0" lvl="0" indent="0" algn="l" defTabSz="1218804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spc="27" dirty="0">
                <a:solidFill>
                  <a:schemeClr val="bg2"/>
                </a:solidFill>
              </a:rPr>
              <a:t>Newsletters</a:t>
            </a:r>
          </a:p>
          <a:p>
            <a:pPr marL="0" marR="0" lvl="0" indent="0" algn="l" defTabSz="1218804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spc="27" dirty="0" err="1">
                <a:solidFill>
                  <a:schemeClr val="bg2"/>
                </a:solidFill>
              </a:rPr>
              <a:t>PASS.org</a:t>
            </a:r>
            <a:endParaRPr lang="en-US" sz="1600" b="1" spc="27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964512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710450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878771C-6637-DB44-AA2C-798BBBCB481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223811" cy="6858000"/>
          </a:xfrm>
          <a:prstGeom prst="rect">
            <a:avLst/>
          </a:prstGeom>
          <a:solidFill>
            <a:schemeClr val="accent3"/>
          </a:solidFill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46990EB-093A-1346-9FA2-EEBCBF0EB1D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alphaModFix amt="51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1583"/>
          <a:stretch/>
        </p:blipFill>
        <p:spPr>
          <a:xfrm>
            <a:off x="8232121" y="579908"/>
            <a:ext cx="3991692" cy="5090341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547743" y="1338318"/>
            <a:ext cx="5927545" cy="942209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>
              <a:defRPr lang="en-US" sz="7198" b="0" i="0" dirty="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marL="0" lvl="0"/>
            <a:r>
              <a:rPr lang="en-CA" dirty="0"/>
              <a:t>Title here</a:t>
            </a:r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46838" y="2276356"/>
            <a:ext cx="5928451" cy="60497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>
              <a:defRPr lang="en-US" sz="3199" dirty="0">
                <a:solidFill>
                  <a:schemeClr val="bg2"/>
                </a:solidFill>
                <a:latin typeface="+mn-lt"/>
                <a:cs typeface="Segoe UI Light"/>
              </a:defRPr>
            </a:lvl1pPr>
          </a:lstStyle>
          <a:p>
            <a:pPr lvl="0"/>
            <a:r>
              <a:rPr lang="en-CA" dirty="0"/>
              <a:t>Subtitle</a:t>
            </a:r>
            <a:endParaRPr lang="en-US" dirty="0"/>
          </a:p>
        </p:txBody>
      </p:sp>
      <p:sp>
        <p:nvSpPr>
          <p:cNvPr id="2" name="Parallelogram 1">
            <a:extLst>
              <a:ext uri="{FF2B5EF4-FFF2-40B4-BE49-F238E27FC236}">
                <a16:creationId xmlns:a16="http://schemas.microsoft.com/office/drawing/2014/main" id="{C1A65FC1-100B-B44F-BE3D-AA9185B33F1C}"/>
              </a:ext>
            </a:extLst>
          </p:cNvPr>
          <p:cNvSpPr/>
          <p:nvPr userDrawn="1"/>
        </p:nvSpPr>
        <p:spPr>
          <a:xfrm rot="5400000" flipH="1">
            <a:off x="5239699" y="-126649"/>
            <a:ext cx="1758209" cy="12243176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154349 w 1416106"/>
              <a:gd name="connsiteY0" fmla="*/ 8989111 h 9167860"/>
              <a:gd name="connsiteX1" fmla="*/ 0 w 1416106"/>
              <a:gd name="connsiteY1" fmla="*/ 0 h 9167860"/>
              <a:gd name="connsiteX2" fmla="*/ 1416106 w 1416106"/>
              <a:gd name="connsiteY2" fmla="*/ 23858 h 9167860"/>
              <a:gd name="connsiteX3" fmla="*/ 337122 w 1416106"/>
              <a:gd name="connsiteY3" fmla="*/ 9167860 h 9167860"/>
              <a:gd name="connsiteX4" fmla="*/ 154349 w 1416106"/>
              <a:gd name="connsiteY4" fmla="*/ 8989111 h 9167860"/>
              <a:gd name="connsiteX0" fmla="*/ 103697 w 1416106"/>
              <a:gd name="connsiteY0" fmla="*/ 9170012 h 9170012"/>
              <a:gd name="connsiteX1" fmla="*/ 0 w 1416106"/>
              <a:gd name="connsiteY1" fmla="*/ 0 h 9170012"/>
              <a:gd name="connsiteX2" fmla="*/ 1416106 w 1416106"/>
              <a:gd name="connsiteY2" fmla="*/ 23858 h 9170012"/>
              <a:gd name="connsiteX3" fmla="*/ 337122 w 1416106"/>
              <a:gd name="connsiteY3" fmla="*/ 9167860 h 9170012"/>
              <a:gd name="connsiteX4" fmla="*/ 103697 w 1416106"/>
              <a:gd name="connsiteY4" fmla="*/ 9170012 h 9170012"/>
              <a:gd name="connsiteX0" fmla="*/ 0 w 1312409"/>
              <a:gd name="connsiteY0" fmla="*/ 9170014 h 9170014"/>
              <a:gd name="connsiteX1" fmla="*/ 55493 w 1312409"/>
              <a:gd name="connsiteY1" fmla="*/ 0 h 9170014"/>
              <a:gd name="connsiteX2" fmla="*/ 1312409 w 1312409"/>
              <a:gd name="connsiteY2" fmla="*/ 23860 h 9170014"/>
              <a:gd name="connsiteX3" fmla="*/ 233425 w 1312409"/>
              <a:gd name="connsiteY3" fmla="*/ 9167862 h 9170014"/>
              <a:gd name="connsiteX4" fmla="*/ 0 w 1312409"/>
              <a:gd name="connsiteY4" fmla="*/ 9170014 h 9170014"/>
              <a:gd name="connsiteX0" fmla="*/ 0 w 1312409"/>
              <a:gd name="connsiteY0" fmla="*/ 9162778 h 9162778"/>
              <a:gd name="connsiteX1" fmla="*/ 12078 w 1312409"/>
              <a:gd name="connsiteY1" fmla="*/ 0 h 9162778"/>
              <a:gd name="connsiteX2" fmla="*/ 1312409 w 1312409"/>
              <a:gd name="connsiteY2" fmla="*/ 16624 h 9162778"/>
              <a:gd name="connsiteX3" fmla="*/ 233425 w 1312409"/>
              <a:gd name="connsiteY3" fmla="*/ 9160626 h 9162778"/>
              <a:gd name="connsiteX4" fmla="*/ 0 w 1312409"/>
              <a:gd name="connsiteY4" fmla="*/ 9162778 h 9162778"/>
              <a:gd name="connsiteX0" fmla="*/ 2394 w 1314803"/>
              <a:gd name="connsiteY0" fmla="*/ 9155544 h 9155544"/>
              <a:gd name="connsiteX1" fmla="*/ 0 w 1314803"/>
              <a:gd name="connsiteY1" fmla="*/ 0 h 9155544"/>
              <a:gd name="connsiteX2" fmla="*/ 1314803 w 1314803"/>
              <a:gd name="connsiteY2" fmla="*/ 9390 h 9155544"/>
              <a:gd name="connsiteX3" fmla="*/ 235819 w 1314803"/>
              <a:gd name="connsiteY3" fmla="*/ 9153392 h 9155544"/>
              <a:gd name="connsiteX4" fmla="*/ 2394 w 1314803"/>
              <a:gd name="connsiteY4" fmla="*/ 9155544 h 9155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4803" h="9155544">
                <a:moveTo>
                  <a:pt x="2394" y="9155544"/>
                </a:moveTo>
                <a:lnTo>
                  <a:pt x="0" y="0"/>
                </a:lnTo>
                <a:lnTo>
                  <a:pt x="1314803" y="9390"/>
                </a:lnTo>
                <a:lnTo>
                  <a:pt x="235819" y="9153392"/>
                </a:lnTo>
                <a:lnTo>
                  <a:pt x="2394" y="9155544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E69F4E3-9D43-ED46-87D3-2E91BA63C1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11032" y="6343806"/>
            <a:ext cx="774703" cy="315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61198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arallelogram 53">
            <a:extLst>
              <a:ext uri="{FF2B5EF4-FFF2-40B4-BE49-F238E27FC236}">
                <a16:creationId xmlns:a16="http://schemas.microsoft.com/office/drawing/2014/main" id="{D5A75548-FCF0-634D-8D10-19488C75DFF0}"/>
              </a:ext>
            </a:extLst>
          </p:cNvPr>
          <p:cNvSpPr/>
          <p:nvPr userDrawn="1"/>
        </p:nvSpPr>
        <p:spPr>
          <a:xfrm rot="10800000" flipH="1" flipV="1">
            <a:off x="5596689" y="-34073"/>
            <a:ext cx="6633400" cy="6944936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70700"/>
              <a:gd name="connsiteY0" fmla="*/ 5143500 h 5150935"/>
              <a:gd name="connsiteX1" fmla="*/ 2747195 w 4370700"/>
              <a:gd name="connsiteY1" fmla="*/ 0 h 5150935"/>
              <a:gd name="connsiteX2" fmla="*/ 4370700 w 4370700"/>
              <a:gd name="connsiteY2" fmla="*/ 190735 h 5150935"/>
              <a:gd name="connsiteX3" fmla="*/ 4301085 w 4370700"/>
              <a:gd name="connsiteY3" fmla="*/ 5150935 h 5150935"/>
              <a:gd name="connsiteX4" fmla="*/ 0 w 4370700"/>
              <a:gd name="connsiteY4" fmla="*/ 5143500 h 5150935"/>
              <a:gd name="connsiteX0" fmla="*/ 0 w 4370700"/>
              <a:gd name="connsiteY0" fmla="*/ 4965700 h 4973135"/>
              <a:gd name="connsiteX1" fmla="*/ 2647627 w 4370700"/>
              <a:gd name="connsiteY1" fmla="*/ 0 h 4973135"/>
              <a:gd name="connsiteX2" fmla="*/ 4370700 w 4370700"/>
              <a:gd name="connsiteY2" fmla="*/ 12935 h 4973135"/>
              <a:gd name="connsiteX3" fmla="*/ 4301085 w 4370700"/>
              <a:gd name="connsiteY3" fmla="*/ 4973135 h 4973135"/>
              <a:gd name="connsiteX4" fmla="*/ 0 w 4370700"/>
              <a:gd name="connsiteY4" fmla="*/ 4965700 h 4973135"/>
              <a:gd name="connsiteX0" fmla="*/ 0 w 4301085"/>
              <a:gd name="connsiteY0" fmla="*/ 4965700 h 4973135"/>
              <a:gd name="connsiteX1" fmla="*/ 2647627 w 4301085"/>
              <a:gd name="connsiteY1" fmla="*/ 0 h 4973135"/>
              <a:gd name="connsiteX2" fmla="*/ 3686714 w 4301085"/>
              <a:gd name="connsiteY2" fmla="*/ 261657 h 4973135"/>
              <a:gd name="connsiteX3" fmla="*/ 4301085 w 4301085"/>
              <a:gd name="connsiteY3" fmla="*/ 4973135 h 4973135"/>
              <a:gd name="connsiteX4" fmla="*/ 0 w 4301085"/>
              <a:gd name="connsiteY4" fmla="*/ 4965700 h 4973135"/>
              <a:gd name="connsiteX0" fmla="*/ 0 w 3686714"/>
              <a:gd name="connsiteY0" fmla="*/ 4965700 h 4965700"/>
              <a:gd name="connsiteX1" fmla="*/ 2647627 w 3686714"/>
              <a:gd name="connsiteY1" fmla="*/ 0 h 4965700"/>
              <a:gd name="connsiteX2" fmla="*/ 3686714 w 3686714"/>
              <a:gd name="connsiteY2" fmla="*/ 261657 h 4965700"/>
              <a:gd name="connsiteX3" fmla="*/ 3548010 w 3686714"/>
              <a:gd name="connsiteY3" fmla="*/ 4579325 h 4965700"/>
              <a:gd name="connsiteX4" fmla="*/ 0 w 3686714"/>
              <a:gd name="connsiteY4" fmla="*/ 4965700 h 4965700"/>
              <a:gd name="connsiteX0" fmla="*/ 0 w 4343065"/>
              <a:gd name="connsiteY0" fmla="*/ 4966583 h 4966583"/>
              <a:gd name="connsiteX1" fmla="*/ 2647627 w 4343065"/>
              <a:gd name="connsiteY1" fmla="*/ 883 h 4966583"/>
              <a:gd name="connsiteX2" fmla="*/ 4343065 w 4343065"/>
              <a:gd name="connsiteY2" fmla="*/ 0 h 4966583"/>
              <a:gd name="connsiteX3" fmla="*/ 3548010 w 4343065"/>
              <a:gd name="connsiteY3" fmla="*/ 4580208 h 4966583"/>
              <a:gd name="connsiteX4" fmla="*/ 0 w 4343065"/>
              <a:gd name="connsiteY4" fmla="*/ 4966583 h 4966583"/>
              <a:gd name="connsiteX0" fmla="*/ 0 w 4343065"/>
              <a:gd name="connsiteY0" fmla="*/ 4966583 h 4974018"/>
              <a:gd name="connsiteX1" fmla="*/ 2647627 w 4343065"/>
              <a:gd name="connsiteY1" fmla="*/ 883 h 4974018"/>
              <a:gd name="connsiteX2" fmla="*/ 4343065 w 4343065"/>
              <a:gd name="connsiteY2" fmla="*/ 0 h 4974018"/>
              <a:gd name="connsiteX3" fmla="*/ 4342539 w 4343065"/>
              <a:gd name="connsiteY3" fmla="*/ 4974018 h 4974018"/>
              <a:gd name="connsiteX4" fmla="*/ 0 w 4343065"/>
              <a:gd name="connsiteY4" fmla="*/ 4966583 h 4974018"/>
              <a:gd name="connsiteX0" fmla="*/ 0 w 4343065"/>
              <a:gd name="connsiteY0" fmla="*/ 4972608 h 4980043"/>
              <a:gd name="connsiteX1" fmla="*/ 1569832 w 4343065"/>
              <a:gd name="connsiteY1" fmla="*/ 0 h 4980043"/>
              <a:gd name="connsiteX2" fmla="*/ 4343065 w 4343065"/>
              <a:gd name="connsiteY2" fmla="*/ 6025 h 4980043"/>
              <a:gd name="connsiteX3" fmla="*/ 4342539 w 4343065"/>
              <a:gd name="connsiteY3" fmla="*/ 4980043 h 4980043"/>
              <a:gd name="connsiteX4" fmla="*/ 0 w 4343065"/>
              <a:gd name="connsiteY4" fmla="*/ 4972608 h 4980043"/>
              <a:gd name="connsiteX0" fmla="*/ 0 w 4723057"/>
              <a:gd name="connsiteY0" fmla="*/ 4972608 h 4980043"/>
              <a:gd name="connsiteX1" fmla="*/ 1569832 w 4723057"/>
              <a:gd name="connsiteY1" fmla="*/ 0 h 4980043"/>
              <a:gd name="connsiteX2" fmla="*/ 4723057 w 4723057"/>
              <a:gd name="connsiteY2" fmla="*/ 19843 h 4980043"/>
              <a:gd name="connsiteX3" fmla="*/ 4342539 w 4723057"/>
              <a:gd name="connsiteY3" fmla="*/ 4980043 h 4980043"/>
              <a:gd name="connsiteX4" fmla="*/ 0 w 4723057"/>
              <a:gd name="connsiteY4" fmla="*/ 4972608 h 4980043"/>
              <a:gd name="connsiteX0" fmla="*/ 0 w 4736350"/>
              <a:gd name="connsiteY0" fmla="*/ 4972608 h 4972608"/>
              <a:gd name="connsiteX1" fmla="*/ 1569832 w 4736350"/>
              <a:gd name="connsiteY1" fmla="*/ 0 h 4972608"/>
              <a:gd name="connsiteX2" fmla="*/ 4723057 w 4736350"/>
              <a:gd name="connsiteY2" fmla="*/ 19843 h 4972608"/>
              <a:gd name="connsiteX3" fmla="*/ 4736349 w 4736350"/>
              <a:gd name="connsiteY3" fmla="*/ 4959317 h 4972608"/>
              <a:gd name="connsiteX4" fmla="*/ 0 w 4736350"/>
              <a:gd name="connsiteY4" fmla="*/ 4972608 h 4972608"/>
              <a:gd name="connsiteX0" fmla="*/ 0 w 4736350"/>
              <a:gd name="connsiteY0" fmla="*/ 4958790 h 4958790"/>
              <a:gd name="connsiteX1" fmla="*/ 1362564 w 4736350"/>
              <a:gd name="connsiteY1" fmla="*/ 0 h 4958790"/>
              <a:gd name="connsiteX2" fmla="*/ 4723057 w 4736350"/>
              <a:gd name="connsiteY2" fmla="*/ 6025 h 4958790"/>
              <a:gd name="connsiteX3" fmla="*/ 4736349 w 4736350"/>
              <a:gd name="connsiteY3" fmla="*/ 4945499 h 4958790"/>
              <a:gd name="connsiteX4" fmla="*/ 0 w 4736350"/>
              <a:gd name="connsiteY4" fmla="*/ 4958790 h 4958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36350" h="4958790">
                <a:moveTo>
                  <a:pt x="0" y="4958790"/>
                </a:moveTo>
                <a:lnTo>
                  <a:pt x="1362564" y="0"/>
                </a:lnTo>
                <a:lnTo>
                  <a:pt x="4723057" y="6025"/>
                </a:lnTo>
                <a:cubicBezTo>
                  <a:pt x="4722882" y="1664031"/>
                  <a:pt x="4736524" y="3287493"/>
                  <a:pt x="4736349" y="4945499"/>
                </a:cubicBezTo>
                <a:lnTo>
                  <a:pt x="0" y="495879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4525" y="3307383"/>
            <a:ext cx="4331368" cy="627904"/>
          </a:xfrm>
        </p:spPr>
        <p:txBody>
          <a:bodyPr anchor="b"/>
          <a:lstStyle>
            <a:lvl1pPr algn="l">
              <a:defRPr sz="4266"/>
            </a:lvl1pPr>
          </a:lstStyle>
          <a:p>
            <a:r>
              <a:rPr lang="en-US" dirty="0"/>
              <a:t>Speaker Name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0" hasCustomPrompt="1"/>
          </p:nvPr>
        </p:nvSpPr>
        <p:spPr>
          <a:xfrm>
            <a:off x="664755" y="3926056"/>
            <a:ext cx="4330700" cy="540913"/>
          </a:xfrm>
        </p:spPr>
        <p:txBody>
          <a:bodyPr/>
          <a:lstStyle>
            <a:lvl1pPr marL="0" marR="0" indent="0" algn="l" defTabSz="60940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666" b="0" i="0" u="none" strike="noStrike" kern="1200" cap="none" spc="0" normalizeH="0" baseline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lvl="0"/>
            <a:r>
              <a:rPr lang="en-US" dirty="0"/>
              <a:t>Title, Company</a:t>
            </a:r>
          </a:p>
        </p:txBody>
      </p:sp>
      <p:sp>
        <p:nvSpPr>
          <p:cNvPr id="23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7759341" y="1514756"/>
            <a:ext cx="3929500" cy="358448"/>
          </a:xfrm>
        </p:spPr>
        <p:txBody>
          <a:bodyPr/>
          <a:lstStyle>
            <a:lvl1pPr marL="0" marR="0" indent="0" algn="l" defTabSz="1218804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866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804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Biography Point One</a:t>
            </a:r>
          </a:p>
        </p:txBody>
      </p:sp>
      <p:sp>
        <p:nvSpPr>
          <p:cNvPr id="39" name="Picture Placeholder 38"/>
          <p:cNvSpPr>
            <a:spLocks noGrp="1"/>
          </p:cNvSpPr>
          <p:nvPr>
            <p:ph type="pic" sz="quarter" idx="12" hasCustomPrompt="1"/>
          </p:nvPr>
        </p:nvSpPr>
        <p:spPr>
          <a:xfrm>
            <a:off x="664525" y="859692"/>
            <a:ext cx="1924051" cy="1924049"/>
          </a:xfrm>
          <a:prstGeom prst="ellipse">
            <a:avLst/>
          </a:prstGeom>
          <a:solidFill>
            <a:schemeClr val="bg2">
              <a:lumMod val="95000"/>
            </a:schemeClr>
          </a:solidFill>
        </p:spPr>
        <p:txBody>
          <a:bodyPr anchor="ctr"/>
          <a:lstStyle>
            <a:lvl1pPr algn="ctr">
              <a:defRPr sz="1400"/>
            </a:lvl1pPr>
          </a:lstStyle>
          <a:p>
            <a:r>
              <a:rPr lang="en-US" dirty="0"/>
              <a:t>PLACE YOUR PHOTO HERE</a:t>
            </a:r>
          </a:p>
        </p:txBody>
      </p:sp>
      <p:sp>
        <p:nvSpPr>
          <p:cNvPr id="4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7759341" y="1873835"/>
            <a:ext cx="3929500" cy="792684"/>
          </a:xfrm>
        </p:spPr>
        <p:txBody>
          <a:bodyPr/>
          <a:lstStyle>
            <a:lvl1pPr marL="0" marR="0" indent="0" algn="l" defTabSz="1218804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804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.</a:t>
            </a:r>
          </a:p>
        </p:txBody>
      </p:sp>
      <p:sp>
        <p:nvSpPr>
          <p:cNvPr id="41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7759341" y="3008431"/>
            <a:ext cx="3929500" cy="358448"/>
          </a:xfrm>
        </p:spPr>
        <p:txBody>
          <a:bodyPr/>
          <a:lstStyle>
            <a:lvl1pPr marL="0" marR="0" indent="0" algn="l" defTabSz="1218804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866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804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Biography Point Two</a:t>
            </a:r>
          </a:p>
        </p:txBody>
      </p:sp>
      <p:sp>
        <p:nvSpPr>
          <p:cNvPr id="42" name="Text Placeholder 17"/>
          <p:cNvSpPr>
            <a:spLocks noGrp="1"/>
          </p:cNvSpPr>
          <p:nvPr>
            <p:ph type="body" sz="quarter" idx="15" hasCustomPrompt="1"/>
          </p:nvPr>
        </p:nvSpPr>
        <p:spPr>
          <a:xfrm>
            <a:off x="7759341" y="3367510"/>
            <a:ext cx="3929500" cy="792684"/>
          </a:xfrm>
        </p:spPr>
        <p:txBody>
          <a:bodyPr/>
          <a:lstStyle>
            <a:lvl1pPr marL="0" marR="0" indent="0" algn="l" defTabSz="1218804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804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.</a:t>
            </a:r>
          </a:p>
        </p:txBody>
      </p:sp>
      <p:sp>
        <p:nvSpPr>
          <p:cNvPr id="43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7759341" y="4480060"/>
            <a:ext cx="3929500" cy="358448"/>
          </a:xfrm>
        </p:spPr>
        <p:txBody>
          <a:bodyPr/>
          <a:lstStyle>
            <a:lvl1pPr marL="0" marR="0" indent="0" algn="l" defTabSz="1218804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866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804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Biography Point Three</a:t>
            </a:r>
          </a:p>
        </p:txBody>
      </p:sp>
      <p:sp>
        <p:nvSpPr>
          <p:cNvPr id="44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7759341" y="4839139"/>
            <a:ext cx="3929500" cy="792684"/>
          </a:xfrm>
        </p:spPr>
        <p:txBody>
          <a:bodyPr/>
          <a:lstStyle>
            <a:lvl1pPr marL="0" marR="0" indent="0" algn="l" defTabSz="1218804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804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.</a:t>
            </a:r>
          </a:p>
        </p:txBody>
      </p:sp>
      <p:sp>
        <p:nvSpPr>
          <p:cNvPr id="49" name="Text Placeholder 48"/>
          <p:cNvSpPr>
            <a:spLocks noGrp="1"/>
          </p:cNvSpPr>
          <p:nvPr>
            <p:ph type="body" sz="quarter" idx="18" hasCustomPrompt="1"/>
          </p:nvPr>
        </p:nvSpPr>
        <p:spPr>
          <a:xfrm>
            <a:off x="1176052" y="4645547"/>
            <a:ext cx="1159933" cy="349251"/>
          </a:xfrm>
        </p:spPr>
        <p:txBody>
          <a:bodyPr/>
          <a:lstStyle>
            <a:lvl1pPr marL="0" algn="l" defTabSz="1218804" rtl="0" eaLnBrk="1" latinLnBrk="0" hangingPunct="1">
              <a:defRPr lang="en-US" sz="1467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7" dirty="0">
                <a:solidFill>
                  <a:schemeClr val="accent1"/>
                </a:solidFill>
              </a:rPr>
              <a:t>/</a:t>
            </a:r>
            <a:r>
              <a:rPr lang="en-US" sz="1467" dirty="0" err="1">
                <a:solidFill>
                  <a:schemeClr val="accent1"/>
                </a:solidFill>
              </a:rPr>
              <a:t>yourname</a:t>
            </a:r>
            <a:endParaRPr lang="en-US" sz="1467" dirty="0">
              <a:solidFill>
                <a:schemeClr val="accent1"/>
              </a:solidFill>
            </a:endParaRPr>
          </a:p>
        </p:txBody>
      </p:sp>
      <p:sp>
        <p:nvSpPr>
          <p:cNvPr id="50" name="Text Placeholder 48"/>
          <p:cNvSpPr>
            <a:spLocks noGrp="1"/>
          </p:cNvSpPr>
          <p:nvPr>
            <p:ph type="body" sz="quarter" idx="19" hasCustomPrompt="1"/>
          </p:nvPr>
        </p:nvSpPr>
        <p:spPr>
          <a:xfrm>
            <a:off x="1179337" y="5158386"/>
            <a:ext cx="1380211" cy="349251"/>
          </a:xfrm>
        </p:spPr>
        <p:txBody>
          <a:bodyPr/>
          <a:lstStyle>
            <a:lvl1pPr marL="0" algn="l" defTabSz="1218804" rtl="0" eaLnBrk="1" latinLnBrk="0" hangingPunct="1">
              <a:defRPr lang="en-US" sz="1467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7">
                <a:solidFill>
                  <a:schemeClr val="accent1"/>
                </a:solidFill>
              </a:rPr>
              <a:t>@</a:t>
            </a:r>
            <a:r>
              <a:rPr lang="en-US" sz="1467" dirty="0" err="1">
                <a:solidFill>
                  <a:schemeClr val="accent1"/>
                </a:solidFill>
              </a:rPr>
              <a:t>yourhandle</a:t>
            </a:r>
            <a:endParaRPr lang="en-US" sz="1467" dirty="0">
              <a:solidFill>
                <a:schemeClr val="accent1"/>
              </a:solidFill>
            </a:endParaRPr>
          </a:p>
        </p:txBody>
      </p:sp>
      <p:sp>
        <p:nvSpPr>
          <p:cNvPr id="51" name="Text Placeholder 48"/>
          <p:cNvSpPr>
            <a:spLocks noGrp="1"/>
          </p:cNvSpPr>
          <p:nvPr>
            <p:ph type="body" sz="quarter" idx="20" hasCustomPrompt="1"/>
          </p:nvPr>
        </p:nvSpPr>
        <p:spPr>
          <a:xfrm>
            <a:off x="1174781" y="5658003"/>
            <a:ext cx="1159933" cy="349251"/>
          </a:xfrm>
        </p:spPr>
        <p:txBody>
          <a:bodyPr/>
          <a:lstStyle>
            <a:lvl1pPr marL="0" algn="l" defTabSz="1218804" rtl="0" eaLnBrk="1" latinLnBrk="0" hangingPunct="1">
              <a:defRPr lang="en-US" sz="1467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7" dirty="0" err="1">
                <a:solidFill>
                  <a:schemeClr val="accent1"/>
                </a:solidFill>
              </a:rPr>
              <a:t>yourname</a:t>
            </a:r>
            <a:endParaRPr lang="en-US" sz="1467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69069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811" y="274638"/>
            <a:ext cx="9146380" cy="102076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67" name="line" descr="Line graphic"/>
          <p:cNvGrpSpPr/>
          <p:nvPr/>
        </p:nvGrpSpPr>
        <p:grpSpPr bwMode="invGray">
          <a:xfrm>
            <a:off x="1522811" y="1514475"/>
            <a:ext cx="10572328" cy="64008"/>
            <a:chOff x="1522413" y="1514475"/>
            <a:chExt cx="10569575" cy="64008"/>
          </a:xfrm>
        </p:grpSpPr>
        <p:sp>
          <p:nvSpPr>
            <p:cNvPr id="168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9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0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1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2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3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4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5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6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7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8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9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0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1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2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3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4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5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6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7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8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9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0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1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2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3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4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5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6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7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8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9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0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1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2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3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4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5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6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7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8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9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0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1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2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3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4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5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6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7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8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9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0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1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2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3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4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5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6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7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8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9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0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1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2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3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4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5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6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7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8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9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40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41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411590">
              <a:defRPr/>
            </a:lvl2pPr>
            <a:lvl3pPr marL="583085">
              <a:defRPr/>
            </a:lvl3pPr>
            <a:lvl4pPr marL="754581">
              <a:defRPr/>
            </a:lvl4pPr>
            <a:lvl5pPr marL="926077">
              <a:defRPr/>
            </a:lvl5pPr>
            <a:lvl6pPr marL="1097573">
              <a:defRPr baseline="0"/>
            </a:lvl6pPr>
            <a:lvl7pPr marL="1269068">
              <a:defRPr baseline="0"/>
            </a:lvl7pPr>
            <a:lvl8pPr marL="1440564">
              <a:defRPr baseline="0"/>
            </a:lvl8pPr>
            <a:lvl9pPr marL="1612060">
              <a:defRPr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3/20/2019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14472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7057505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2A1720C6-9EC5-5B49-BD0B-1B3A05E33222}"/>
              </a:ext>
            </a:extLst>
          </p:cNvPr>
          <p:cNvGrpSpPr/>
          <p:nvPr userDrawn="1"/>
        </p:nvGrpSpPr>
        <p:grpSpPr>
          <a:xfrm>
            <a:off x="-263801" y="5341257"/>
            <a:ext cx="1474115" cy="1497392"/>
            <a:chOff x="-304882" y="3583735"/>
            <a:chExt cx="1397665" cy="1419734"/>
          </a:xfrm>
        </p:grpSpPr>
        <p:sp>
          <p:nvSpPr>
            <p:cNvPr id="10" name="Parallelogram 3">
              <a:extLst>
                <a:ext uri="{FF2B5EF4-FFF2-40B4-BE49-F238E27FC236}">
                  <a16:creationId xmlns:a16="http://schemas.microsoft.com/office/drawing/2014/main" id="{1F4DF1DE-806D-CE4D-A08F-B90FEC93E896}"/>
                </a:ext>
              </a:extLst>
            </p:cNvPr>
            <p:cNvSpPr/>
            <p:nvPr userDrawn="1"/>
          </p:nvSpPr>
          <p:spPr>
            <a:xfrm>
              <a:off x="59764" y="4257344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 dirty="0"/>
            </a:p>
          </p:txBody>
        </p:sp>
        <p:sp>
          <p:nvSpPr>
            <p:cNvPr id="11" name="Parallelogram 3">
              <a:extLst>
                <a:ext uri="{FF2B5EF4-FFF2-40B4-BE49-F238E27FC236}">
                  <a16:creationId xmlns:a16="http://schemas.microsoft.com/office/drawing/2014/main" id="{BBB81A52-1DCC-8641-8DC8-9BF37FB7CE8E}"/>
                </a:ext>
              </a:extLst>
            </p:cNvPr>
            <p:cNvSpPr/>
            <p:nvPr userDrawn="1"/>
          </p:nvSpPr>
          <p:spPr>
            <a:xfrm>
              <a:off x="572977" y="3583735"/>
              <a:ext cx="519806" cy="476250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  <a:gd name="connsiteX0" fmla="*/ 0 w 589655"/>
                <a:gd name="connsiteY0" fmla="*/ 746125 h 746125"/>
                <a:gd name="connsiteX1" fmla="*/ 423863 w 589655"/>
                <a:gd name="connsiteY1" fmla="*/ 0 h 746125"/>
                <a:gd name="connsiteX2" fmla="*/ 589655 w 589655"/>
                <a:gd name="connsiteY2" fmla="*/ 146050 h 746125"/>
                <a:gd name="connsiteX3" fmla="*/ 241993 w 589655"/>
                <a:gd name="connsiteY3" fmla="*/ 746125 h 746125"/>
                <a:gd name="connsiteX4" fmla="*/ 0 w 589655"/>
                <a:gd name="connsiteY4" fmla="*/ 746125 h 746125"/>
                <a:gd name="connsiteX0" fmla="*/ 0 w 589655"/>
                <a:gd name="connsiteY0" fmla="*/ 600075 h 600075"/>
                <a:gd name="connsiteX1" fmla="*/ 334963 w 589655"/>
                <a:gd name="connsiteY1" fmla="*/ 317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89655"/>
                <a:gd name="connsiteY0" fmla="*/ 600075 h 600075"/>
                <a:gd name="connsiteX1" fmla="*/ 265113 w 589655"/>
                <a:gd name="connsiteY1" fmla="*/ 12382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26155"/>
                <a:gd name="connsiteY0" fmla="*/ 485775 h 485775"/>
                <a:gd name="connsiteX1" fmla="*/ 265113 w 526155"/>
                <a:gd name="connsiteY1" fmla="*/ 9525 h 485775"/>
                <a:gd name="connsiteX2" fmla="*/ 526155 w 526155"/>
                <a:gd name="connsiteY2" fmla="*/ 0 h 485775"/>
                <a:gd name="connsiteX3" fmla="*/ 241993 w 526155"/>
                <a:gd name="connsiteY3" fmla="*/ 485775 h 485775"/>
                <a:gd name="connsiteX4" fmla="*/ 0 w 526155"/>
                <a:gd name="connsiteY4" fmla="*/ 485775 h 485775"/>
                <a:gd name="connsiteX0" fmla="*/ 0 w 519805"/>
                <a:gd name="connsiteY0" fmla="*/ 476250 h 476250"/>
                <a:gd name="connsiteX1" fmla="*/ 265113 w 519805"/>
                <a:gd name="connsiteY1" fmla="*/ 0 h 476250"/>
                <a:gd name="connsiteX2" fmla="*/ 519805 w 519805"/>
                <a:gd name="connsiteY2" fmla="*/ 3175 h 476250"/>
                <a:gd name="connsiteX3" fmla="*/ 241993 w 519805"/>
                <a:gd name="connsiteY3" fmla="*/ 476250 h 476250"/>
                <a:gd name="connsiteX4" fmla="*/ 0 w 519805"/>
                <a:gd name="connsiteY4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9805" h="476250">
                  <a:moveTo>
                    <a:pt x="0" y="476250"/>
                  </a:moveTo>
                  <a:lnTo>
                    <a:pt x="265113" y="0"/>
                  </a:lnTo>
                  <a:lnTo>
                    <a:pt x="519805" y="3175"/>
                  </a:lnTo>
                  <a:lnTo>
                    <a:pt x="241993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 dirty="0"/>
            </a:p>
          </p:txBody>
        </p:sp>
        <p:sp>
          <p:nvSpPr>
            <p:cNvPr id="12" name="Parallelogram 3">
              <a:extLst>
                <a:ext uri="{FF2B5EF4-FFF2-40B4-BE49-F238E27FC236}">
                  <a16:creationId xmlns:a16="http://schemas.microsoft.com/office/drawing/2014/main" id="{62ACCD8A-764D-7247-B2AF-F4D83EA3A4E3}"/>
                </a:ext>
              </a:extLst>
            </p:cNvPr>
            <p:cNvSpPr/>
            <p:nvPr userDrawn="1"/>
          </p:nvSpPr>
          <p:spPr>
            <a:xfrm>
              <a:off x="-304882" y="3963850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 dirty="0"/>
            </a:p>
          </p:txBody>
        </p:sp>
      </p:grpSp>
      <p:sp>
        <p:nvSpPr>
          <p:cNvPr id="14" name="Content Placeholder 13"/>
          <p:cNvSpPr>
            <a:spLocks noGrp="1"/>
          </p:cNvSpPr>
          <p:nvPr>
            <p:ph sz="quarter" idx="10"/>
          </p:nvPr>
        </p:nvSpPr>
        <p:spPr>
          <a:xfrm>
            <a:off x="429372" y="2586608"/>
            <a:ext cx="10989733" cy="2619183"/>
          </a:xfrm>
        </p:spPr>
        <p:txBody>
          <a:bodyPr>
            <a:noAutofit/>
          </a:bodyPr>
          <a:lstStyle>
            <a:lvl1pPr marL="308933" marR="0" indent="-308933" algn="l" defTabSz="12188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charset="0"/>
              <a:buChar char="•"/>
              <a:tabLst/>
              <a:defRPr sz="2399" b="0" i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2pPr>
            <a:lvl3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3pPr>
            <a:lvl4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4pPr>
            <a:lvl5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4" name="Content Placeholder 13"/>
          <p:cNvSpPr>
            <a:spLocks noGrp="1"/>
          </p:cNvSpPr>
          <p:nvPr>
            <p:ph sz="quarter" idx="11"/>
          </p:nvPr>
        </p:nvSpPr>
        <p:spPr>
          <a:xfrm>
            <a:off x="429372" y="1212332"/>
            <a:ext cx="10989733" cy="572792"/>
          </a:xfrm>
        </p:spPr>
        <p:txBody>
          <a:bodyPr>
            <a:noAutofit/>
          </a:bodyPr>
          <a:lstStyle>
            <a:lvl1pPr marL="0" marR="0" indent="0" algn="l" defTabSz="12188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charset="0"/>
              <a:buNone/>
              <a:tabLst/>
              <a:defRPr sz="2666">
                <a:solidFill>
                  <a:schemeClr val="tx1"/>
                </a:solidFill>
                <a:latin typeface="+mn-lt"/>
              </a:defRPr>
            </a:lvl1pPr>
            <a:lvl2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2pPr>
            <a:lvl3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3pPr>
            <a:lvl4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4pPr>
            <a:lvl5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7" name="Parallelogram 1">
            <a:extLst>
              <a:ext uri="{FF2B5EF4-FFF2-40B4-BE49-F238E27FC236}">
                <a16:creationId xmlns:a16="http://schemas.microsoft.com/office/drawing/2014/main" id="{A65906D3-1405-3D4A-BDD2-854EDA79FE26}"/>
              </a:ext>
            </a:extLst>
          </p:cNvPr>
          <p:cNvSpPr/>
          <p:nvPr userDrawn="1"/>
        </p:nvSpPr>
        <p:spPr>
          <a:xfrm rot="5400000" flipH="1">
            <a:off x="5151931" y="-188164"/>
            <a:ext cx="1888141" cy="12255623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337122" y="9167860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90F789D-0EB1-3543-B743-434CD290FC1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025578" y="6308878"/>
            <a:ext cx="934193" cy="39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24112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Titles are set 36pt Segoe UI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29372" y="2006857"/>
            <a:ext cx="11015133" cy="597807"/>
          </a:xfrm>
        </p:spPr>
        <p:txBody>
          <a:bodyPr anchor="b"/>
          <a:lstStyle>
            <a:lvl1pPr marL="0" indent="0">
              <a:buNone/>
              <a:defRPr sz="3732" b="0" i="0">
                <a:solidFill>
                  <a:schemeClr val="accent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3pPr marL="393572" marR="0" indent="-393572" algn="l" defTabSz="12188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Heading One Style</a:t>
            </a:r>
          </a:p>
        </p:txBody>
      </p:sp>
      <p:sp>
        <p:nvSpPr>
          <p:cNvPr id="5" name="Content Placeholder 3"/>
          <p:cNvSpPr>
            <a:spLocks noGrp="1"/>
          </p:cNvSpPr>
          <p:nvPr>
            <p:ph sz="quarter" idx="11" hasCustomPrompt="1"/>
          </p:nvPr>
        </p:nvSpPr>
        <p:spPr>
          <a:xfrm>
            <a:off x="429372" y="2602706"/>
            <a:ext cx="11015133" cy="542805"/>
          </a:xfrm>
        </p:spPr>
        <p:txBody>
          <a:bodyPr/>
          <a:lstStyle>
            <a:lvl1pPr marL="0" indent="0">
              <a:buNone/>
              <a:defRPr sz="2132">
                <a:solidFill>
                  <a:schemeClr val="tx1"/>
                </a:solidFill>
              </a:defRPr>
            </a:lvl1pPr>
            <a:lvl3pPr marL="393572" marR="0" indent="-393572" algn="l" defTabSz="12188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Body content, 16pt Segoe UI (gray)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12" hasCustomPrompt="1"/>
          </p:nvPr>
        </p:nvSpPr>
        <p:spPr>
          <a:xfrm>
            <a:off x="429372" y="3381896"/>
            <a:ext cx="11015133" cy="597807"/>
          </a:xfrm>
        </p:spPr>
        <p:txBody>
          <a:bodyPr anchor="b"/>
          <a:lstStyle>
            <a:lvl1pPr marL="0" indent="0">
              <a:buNone/>
              <a:defRPr sz="2666" b="0" i="0">
                <a:solidFill>
                  <a:schemeClr val="tx1"/>
                </a:solidFill>
                <a:latin typeface="+mn-lt"/>
                <a:ea typeface="Segoe UI Light" charset="0"/>
                <a:cs typeface="Segoe UI Light" charset="0"/>
              </a:defRPr>
            </a:lvl1pPr>
            <a:lvl3pPr marL="393572" marR="0" indent="-393572" algn="l" defTabSz="12188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Heading Two Style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429372" y="3977746"/>
            <a:ext cx="11015133" cy="542805"/>
          </a:xfrm>
        </p:spPr>
        <p:txBody>
          <a:bodyPr/>
          <a:lstStyle>
            <a:lvl1pPr marL="0" indent="0">
              <a:buNone/>
              <a:defRPr sz="2132">
                <a:solidFill>
                  <a:schemeClr val="tx1"/>
                </a:solidFill>
              </a:defRPr>
            </a:lvl1pPr>
            <a:lvl3pPr marL="393572" marR="0" indent="-393572" algn="l" defTabSz="12188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Body content, 16pt Segoe UI (gray)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429372" y="4720265"/>
            <a:ext cx="11015133" cy="597807"/>
          </a:xfrm>
        </p:spPr>
        <p:txBody>
          <a:bodyPr anchor="b"/>
          <a:lstStyle>
            <a:lvl1pPr marL="0" indent="0">
              <a:buNone/>
              <a:defRPr sz="1866" b="1" i="0">
                <a:solidFill>
                  <a:schemeClr val="accent3"/>
                </a:solidFill>
                <a:latin typeface="+mn-lt"/>
                <a:ea typeface="Segoe UI Light" charset="0"/>
                <a:cs typeface="Segoe UI Light" charset="0"/>
              </a:defRPr>
            </a:lvl1pPr>
            <a:lvl3pPr marL="393572" marR="0" indent="-393572" algn="l" defTabSz="12188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HEADING THREE STYLE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quarter" idx="15" hasCustomPrompt="1"/>
          </p:nvPr>
        </p:nvSpPr>
        <p:spPr>
          <a:xfrm>
            <a:off x="429372" y="5316116"/>
            <a:ext cx="11015133" cy="542805"/>
          </a:xfrm>
        </p:spPr>
        <p:txBody>
          <a:bodyPr/>
          <a:lstStyle>
            <a:lvl1pPr marL="0" indent="0">
              <a:buNone/>
              <a:defRPr sz="2132">
                <a:solidFill>
                  <a:schemeClr val="tx1"/>
                </a:solidFill>
              </a:defRPr>
            </a:lvl1pPr>
            <a:lvl3pPr marL="393572" marR="0" indent="-393572" algn="l" defTabSz="12188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Body content, 16pt Segoe UI (gray)</a:t>
            </a:r>
          </a:p>
        </p:txBody>
      </p:sp>
    </p:spTree>
    <p:extLst>
      <p:ext uri="{BB962C8B-B14F-4D97-AF65-F5344CB8AC3E}">
        <p14:creationId xmlns:p14="http://schemas.microsoft.com/office/powerpoint/2010/main" val="358121638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0"/>
          <p:cNvSpPr>
            <a:spLocks noGrp="1"/>
          </p:cNvSpPr>
          <p:nvPr>
            <p:ph type="body" sz="quarter" idx="10" hasCustomPrompt="1"/>
          </p:nvPr>
        </p:nvSpPr>
        <p:spPr>
          <a:xfrm>
            <a:off x="421715" y="2347557"/>
            <a:ext cx="4907376" cy="520700"/>
          </a:xfrm>
        </p:spPr>
        <p:txBody>
          <a:bodyPr anchor="b">
            <a:noAutofit/>
          </a:bodyPr>
          <a:lstStyle>
            <a:lvl1pPr marL="0" indent="0" algn="l" defTabSz="1218804" rtl="0" eaLnBrk="1" latinLnBrk="0" hangingPunct="1">
              <a:buNone/>
              <a:defRPr lang="en-US" sz="2666" b="0" i="0" kern="1200" dirty="0">
                <a:solidFill>
                  <a:schemeClr val="accent3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804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Title Here</a:t>
            </a:r>
          </a:p>
        </p:txBody>
      </p:sp>
      <p:sp>
        <p:nvSpPr>
          <p:cNvPr id="10" name="Text Placeholder 30"/>
          <p:cNvSpPr>
            <a:spLocks noGrp="1"/>
          </p:cNvSpPr>
          <p:nvPr>
            <p:ph type="body" sz="quarter" idx="14" hasCustomPrompt="1"/>
          </p:nvPr>
        </p:nvSpPr>
        <p:spPr>
          <a:xfrm>
            <a:off x="6494795" y="2347557"/>
            <a:ext cx="4907376" cy="520700"/>
          </a:xfrm>
        </p:spPr>
        <p:txBody>
          <a:bodyPr anchor="b">
            <a:noAutofit/>
          </a:bodyPr>
          <a:lstStyle>
            <a:lvl1pPr marL="0" indent="0" algn="l" defTabSz="1218804" rtl="0" eaLnBrk="1" latinLnBrk="0" hangingPunct="1">
              <a:buNone/>
              <a:defRPr lang="en-US" sz="2666" b="0" i="0" kern="1200" dirty="0">
                <a:solidFill>
                  <a:schemeClr val="accent3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804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Title Here</a:t>
            </a:r>
          </a:p>
        </p:txBody>
      </p:sp>
      <p:sp>
        <p:nvSpPr>
          <p:cNvPr id="13" name="Text Placeholder 20"/>
          <p:cNvSpPr>
            <a:spLocks noGrp="1"/>
          </p:cNvSpPr>
          <p:nvPr>
            <p:ph type="body" sz="quarter" idx="13"/>
          </p:nvPr>
        </p:nvSpPr>
        <p:spPr>
          <a:xfrm>
            <a:off x="421713" y="2949801"/>
            <a:ext cx="4907376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6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8804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4" name="Text Placeholder 20"/>
          <p:cNvSpPr>
            <a:spLocks noGrp="1"/>
          </p:cNvSpPr>
          <p:nvPr>
            <p:ph type="body" sz="quarter" idx="15"/>
          </p:nvPr>
        </p:nvSpPr>
        <p:spPr>
          <a:xfrm>
            <a:off x="6494793" y="2949801"/>
            <a:ext cx="4907376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6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8804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1167481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30">
            <a:extLst>
              <a:ext uri="{FF2B5EF4-FFF2-40B4-BE49-F238E27FC236}">
                <a16:creationId xmlns:a16="http://schemas.microsoft.com/office/drawing/2014/main" id="{65F210F2-521B-6741-B975-50EF2D4EC19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1715" y="2347557"/>
            <a:ext cx="3469125" cy="520700"/>
          </a:xfrm>
        </p:spPr>
        <p:txBody>
          <a:bodyPr anchor="b">
            <a:noAutofit/>
          </a:bodyPr>
          <a:lstStyle>
            <a:lvl1pPr marL="0" indent="0" algn="l" defTabSz="1218804" rtl="0" eaLnBrk="1" latinLnBrk="0" hangingPunct="1">
              <a:buNone/>
              <a:defRPr lang="en-US" sz="2666" b="0" i="0" kern="1200" dirty="0">
                <a:solidFill>
                  <a:schemeClr val="accent1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804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Title Here</a:t>
            </a:r>
          </a:p>
        </p:txBody>
      </p:sp>
      <p:sp>
        <p:nvSpPr>
          <p:cNvPr id="14" name="Text Placeholder 20">
            <a:extLst>
              <a:ext uri="{FF2B5EF4-FFF2-40B4-BE49-F238E27FC236}">
                <a16:creationId xmlns:a16="http://schemas.microsoft.com/office/drawing/2014/main" id="{C6336D19-C3A6-B54B-B7DA-6CC247A3B5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1714" y="2971004"/>
            <a:ext cx="3469125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6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8804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5" name="Text Placeholder 30">
            <a:extLst>
              <a:ext uri="{FF2B5EF4-FFF2-40B4-BE49-F238E27FC236}">
                <a16:creationId xmlns:a16="http://schemas.microsoft.com/office/drawing/2014/main" id="{5F626A8B-0B08-5A4E-AAA8-5CC160150B1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44360" y="2347557"/>
            <a:ext cx="3469125" cy="520700"/>
          </a:xfrm>
        </p:spPr>
        <p:txBody>
          <a:bodyPr anchor="b">
            <a:noAutofit/>
          </a:bodyPr>
          <a:lstStyle>
            <a:lvl1pPr marL="0" indent="0" algn="l" defTabSz="1218804" rtl="0" eaLnBrk="1" latinLnBrk="0" hangingPunct="1">
              <a:buNone/>
              <a:defRPr lang="en-US" sz="2666" b="0" i="0" kern="1200" dirty="0">
                <a:solidFill>
                  <a:schemeClr val="accent1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804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Title Here</a:t>
            </a:r>
          </a:p>
        </p:txBody>
      </p:sp>
      <p:sp>
        <p:nvSpPr>
          <p:cNvPr id="16" name="Text Placeholder 20">
            <a:extLst>
              <a:ext uri="{FF2B5EF4-FFF2-40B4-BE49-F238E27FC236}">
                <a16:creationId xmlns:a16="http://schemas.microsoft.com/office/drawing/2014/main" id="{6736DCF7-76FB-D641-9BC4-BEA06A076A3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344359" y="2971004"/>
            <a:ext cx="3469125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6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8804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7" name="Text Placeholder 30">
            <a:extLst>
              <a:ext uri="{FF2B5EF4-FFF2-40B4-BE49-F238E27FC236}">
                <a16:creationId xmlns:a16="http://schemas.microsoft.com/office/drawing/2014/main" id="{9030E0D3-B5C3-8F43-B31B-2885A9BCA26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67000" y="2347557"/>
            <a:ext cx="3469125" cy="520700"/>
          </a:xfrm>
        </p:spPr>
        <p:txBody>
          <a:bodyPr anchor="b">
            <a:noAutofit/>
          </a:bodyPr>
          <a:lstStyle>
            <a:lvl1pPr marL="0" indent="0" algn="l" defTabSz="1218804" rtl="0" eaLnBrk="1" latinLnBrk="0" hangingPunct="1">
              <a:buNone/>
              <a:defRPr lang="en-US" sz="2666" b="0" i="0" kern="1200" dirty="0">
                <a:solidFill>
                  <a:schemeClr val="accent1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804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Title Here</a:t>
            </a:r>
          </a:p>
        </p:txBody>
      </p:sp>
      <p:sp>
        <p:nvSpPr>
          <p:cNvPr id="18" name="Text Placeholder 20">
            <a:extLst>
              <a:ext uri="{FF2B5EF4-FFF2-40B4-BE49-F238E27FC236}">
                <a16:creationId xmlns:a16="http://schemas.microsoft.com/office/drawing/2014/main" id="{9B6C99B5-835B-5B44-9225-15F0E3BE23A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266999" y="2971004"/>
            <a:ext cx="3469125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6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8804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8905882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29371" y="1774841"/>
            <a:ext cx="10972801" cy="43802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Clr>
                <a:schemeClr val="accent3"/>
              </a:buClr>
              <a:buFontTx/>
              <a:buNone/>
              <a:defRPr sz="2666">
                <a:solidFill>
                  <a:schemeClr val="tx1"/>
                </a:solidFill>
                <a:latin typeface="Consolas"/>
                <a:cs typeface="Consolas"/>
              </a:defRPr>
            </a:lvl1pPr>
            <a:lvl2pPr marL="0" indent="0">
              <a:buClr>
                <a:schemeClr val="accent3"/>
              </a:buClr>
              <a:buFontTx/>
              <a:buNone/>
              <a:defRPr sz="2399">
                <a:solidFill>
                  <a:schemeClr val="tx1"/>
                </a:solidFill>
                <a:latin typeface="Consolas"/>
                <a:cs typeface="Consolas"/>
              </a:defRPr>
            </a:lvl2pPr>
            <a:lvl3pPr marL="393572" indent="0">
              <a:buClr>
                <a:schemeClr val="accent3"/>
              </a:buClr>
              <a:buFontTx/>
              <a:buNone/>
              <a:defRPr sz="2132">
                <a:solidFill>
                  <a:schemeClr val="tx1"/>
                </a:solidFill>
                <a:latin typeface="Consolas"/>
                <a:cs typeface="Consolas"/>
              </a:defRPr>
            </a:lvl3pPr>
            <a:lvl4pPr marL="772333" indent="0">
              <a:buClr>
                <a:schemeClr val="accent3"/>
              </a:buClr>
              <a:buFontTx/>
              <a:buNone/>
              <a:defRPr sz="2132">
                <a:solidFill>
                  <a:schemeClr val="tx1"/>
                </a:solidFill>
                <a:latin typeface="Consolas"/>
                <a:cs typeface="Consolas"/>
              </a:defRPr>
            </a:lvl4pPr>
            <a:lvl5pPr marL="1127818" indent="0">
              <a:buClr>
                <a:schemeClr val="accent3"/>
              </a:buClr>
              <a:buFontTx/>
              <a:buNone/>
              <a:defRPr sz="2132">
                <a:solidFill>
                  <a:schemeClr val="tx1"/>
                </a:solidFill>
                <a:latin typeface="Consolas"/>
                <a:cs typeface="Consola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2027297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ssion Evalua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arallelogram 53">
            <a:extLst>
              <a:ext uri="{FF2B5EF4-FFF2-40B4-BE49-F238E27FC236}">
                <a16:creationId xmlns:a16="http://schemas.microsoft.com/office/drawing/2014/main" id="{32A8089A-D851-8744-9AB8-67F8B98AC1AD}"/>
              </a:ext>
            </a:extLst>
          </p:cNvPr>
          <p:cNvSpPr/>
          <p:nvPr userDrawn="1"/>
        </p:nvSpPr>
        <p:spPr>
          <a:xfrm rot="10800000">
            <a:off x="-39033" y="-17007"/>
            <a:ext cx="4867591" cy="6920872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42253"/>
              <a:gd name="connsiteY0" fmla="*/ 6618452 h 6625887"/>
              <a:gd name="connsiteX1" fmla="*/ 3531945 w 4342253"/>
              <a:gd name="connsiteY1" fmla="*/ 0 h 6625887"/>
              <a:gd name="connsiteX2" fmla="*/ 4342253 w 4342253"/>
              <a:gd name="connsiteY2" fmla="*/ 1445215 h 6625887"/>
              <a:gd name="connsiteX3" fmla="*/ 4301085 w 4342253"/>
              <a:gd name="connsiteY3" fmla="*/ 6625887 h 6625887"/>
              <a:gd name="connsiteX4" fmla="*/ 0 w 4342253"/>
              <a:gd name="connsiteY4" fmla="*/ 6618452 h 6625887"/>
              <a:gd name="connsiteX0" fmla="*/ 0 w 4301085"/>
              <a:gd name="connsiteY0" fmla="*/ 6618452 h 6625887"/>
              <a:gd name="connsiteX1" fmla="*/ 3531945 w 4301085"/>
              <a:gd name="connsiteY1" fmla="*/ 0 h 6625887"/>
              <a:gd name="connsiteX2" fmla="*/ 4228795 w 4301085"/>
              <a:gd name="connsiteY2" fmla="*/ 8082 h 6625887"/>
              <a:gd name="connsiteX3" fmla="*/ 4301085 w 4301085"/>
              <a:gd name="connsiteY3" fmla="*/ 6625887 h 6625887"/>
              <a:gd name="connsiteX4" fmla="*/ 0 w 4301085"/>
              <a:gd name="connsiteY4" fmla="*/ 6618452 h 6625887"/>
              <a:gd name="connsiteX0" fmla="*/ 0 w 4301085"/>
              <a:gd name="connsiteY0" fmla="*/ 6610370 h 6617805"/>
              <a:gd name="connsiteX1" fmla="*/ 3108096 w 4301085"/>
              <a:gd name="connsiteY1" fmla="*/ 784062 h 6617805"/>
              <a:gd name="connsiteX2" fmla="*/ 4228795 w 4301085"/>
              <a:gd name="connsiteY2" fmla="*/ 0 h 6617805"/>
              <a:gd name="connsiteX3" fmla="*/ 4301085 w 4301085"/>
              <a:gd name="connsiteY3" fmla="*/ 6617805 h 6617805"/>
              <a:gd name="connsiteX4" fmla="*/ 0 w 4301085"/>
              <a:gd name="connsiteY4" fmla="*/ 6610370 h 6617805"/>
              <a:gd name="connsiteX0" fmla="*/ 0 w 4301085"/>
              <a:gd name="connsiteY0" fmla="*/ 5826308 h 5833743"/>
              <a:gd name="connsiteX1" fmla="*/ 3108096 w 4301085"/>
              <a:gd name="connsiteY1" fmla="*/ 0 h 5833743"/>
              <a:gd name="connsiteX2" fmla="*/ 4107696 w 4301085"/>
              <a:gd name="connsiteY2" fmla="*/ 64163 h 5833743"/>
              <a:gd name="connsiteX3" fmla="*/ 4301085 w 4301085"/>
              <a:gd name="connsiteY3" fmla="*/ 5833743 h 5833743"/>
              <a:gd name="connsiteX4" fmla="*/ 0 w 4301085"/>
              <a:gd name="connsiteY4" fmla="*/ 5826308 h 5833743"/>
              <a:gd name="connsiteX0" fmla="*/ 0 w 4301085"/>
              <a:gd name="connsiteY0" fmla="*/ 5854348 h 5861783"/>
              <a:gd name="connsiteX1" fmla="*/ 3125396 w 4301085"/>
              <a:gd name="connsiteY1" fmla="*/ 0 h 5861783"/>
              <a:gd name="connsiteX2" fmla="*/ 4107696 w 4301085"/>
              <a:gd name="connsiteY2" fmla="*/ 92203 h 5861783"/>
              <a:gd name="connsiteX3" fmla="*/ 4301085 w 4301085"/>
              <a:gd name="connsiteY3" fmla="*/ 5861783 h 5861783"/>
              <a:gd name="connsiteX4" fmla="*/ 0 w 4301085"/>
              <a:gd name="connsiteY4" fmla="*/ 5854348 h 5861783"/>
              <a:gd name="connsiteX0" fmla="*/ 0 w 4107696"/>
              <a:gd name="connsiteY0" fmla="*/ 5854348 h 5854348"/>
              <a:gd name="connsiteX1" fmla="*/ 3125396 w 4107696"/>
              <a:gd name="connsiteY1" fmla="*/ 0 h 5854348"/>
              <a:gd name="connsiteX2" fmla="*/ 4107696 w 4107696"/>
              <a:gd name="connsiteY2" fmla="*/ 92203 h 5854348"/>
              <a:gd name="connsiteX3" fmla="*/ 3678287 w 4107696"/>
              <a:gd name="connsiteY3" fmla="*/ 4522849 h 5854348"/>
              <a:gd name="connsiteX4" fmla="*/ 0 w 4107696"/>
              <a:gd name="connsiteY4" fmla="*/ 5854348 h 5854348"/>
              <a:gd name="connsiteX0" fmla="*/ 0 w 3519497"/>
              <a:gd name="connsiteY0" fmla="*/ 4767779 h 4767779"/>
              <a:gd name="connsiteX1" fmla="*/ 2537197 w 3519497"/>
              <a:gd name="connsiteY1" fmla="*/ 0 h 4767779"/>
              <a:gd name="connsiteX2" fmla="*/ 3519497 w 3519497"/>
              <a:gd name="connsiteY2" fmla="*/ 92203 h 4767779"/>
              <a:gd name="connsiteX3" fmla="*/ 3090088 w 3519497"/>
              <a:gd name="connsiteY3" fmla="*/ 4522849 h 4767779"/>
              <a:gd name="connsiteX4" fmla="*/ 0 w 3519497"/>
              <a:gd name="connsiteY4" fmla="*/ 4767779 h 4767779"/>
              <a:gd name="connsiteX0" fmla="*/ 0 w 3522587"/>
              <a:gd name="connsiteY0" fmla="*/ 4767779 h 4767779"/>
              <a:gd name="connsiteX1" fmla="*/ 2537197 w 3522587"/>
              <a:gd name="connsiteY1" fmla="*/ 0 h 4767779"/>
              <a:gd name="connsiteX2" fmla="*/ 3519497 w 3522587"/>
              <a:gd name="connsiteY2" fmla="*/ 92203 h 4767779"/>
              <a:gd name="connsiteX3" fmla="*/ 3522587 w 3522587"/>
              <a:gd name="connsiteY3" fmla="*/ 4677072 h 4767779"/>
              <a:gd name="connsiteX4" fmla="*/ 0 w 3522587"/>
              <a:gd name="connsiteY4" fmla="*/ 4767779 h 4767779"/>
              <a:gd name="connsiteX0" fmla="*/ 0 w 3657897"/>
              <a:gd name="connsiteY0" fmla="*/ 4767779 h 4767779"/>
              <a:gd name="connsiteX1" fmla="*/ 2537197 w 3657897"/>
              <a:gd name="connsiteY1" fmla="*/ 0 h 4767779"/>
              <a:gd name="connsiteX2" fmla="*/ 3657897 w 3657897"/>
              <a:gd name="connsiteY2" fmla="*/ 8082 h 4767779"/>
              <a:gd name="connsiteX3" fmla="*/ 3522587 w 3657897"/>
              <a:gd name="connsiteY3" fmla="*/ 4677072 h 4767779"/>
              <a:gd name="connsiteX4" fmla="*/ 0 w 3657897"/>
              <a:gd name="connsiteY4" fmla="*/ 4767779 h 4767779"/>
              <a:gd name="connsiteX0" fmla="*/ 0 w 3669637"/>
              <a:gd name="connsiteY0" fmla="*/ 4767779 h 4789234"/>
              <a:gd name="connsiteX1" fmla="*/ 2537197 w 3669637"/>
              <a:gd name="connsiteY1" fmla="*/ 0 h 4789234"/>
              <a:gd name="connsiteX2" fmla="*/ 3657897 w 3669637"/>
              <a:gd name="connsiteY2" fmla="*/ 8082 h 4789234"/>
              <a:gd name="connsiteX3" fmla="*/ 3669637 w 3669637"/>
              <a:gd name="connsiteY3" fmla="*/ 4789234 h 4789234"/>
              <a:gd name="connsiteX4" fmla="*/ 0 w 3669637"/>
              <a:gd name="connsiteY4" fmla="*/ 4767779 h 4789234"/>
              <a:gd name="connsiteX0" fmla="*/ 0 w 4318385"/>
              <a:gd name="connsiteY0" fmla="*/ 4767779 h 4775214"/>
              <a:gd name="connsiteX1" fmla="*/ 2537197 w 4318385"/>
              <a:gd name="connsiteY1" fmla="*/ 0 h 4775214"/>
              <a:gd name="connsiteX2" fmla="*/ 3657897 w 4318385"/>
              <a:gd name="connsiteY2" fmla="*/ 8082 h 4775214"/>
              <a:gd name="connsiteX3" fmla="*/ 4318385 w 4318385"/>
              <a:gd name="connsiteY3" fmla="*/ 4775214 h 4775214"/>
              <a:gd name="connsiteX4" fmla="*/ 0 w 4318385"/>
              <a:gd name="connsiteY4" fmla="*/ 4767779 h 4775214"/>
              <a:gd name="connsiteX0" fmla="*/ 0 w 4324670"/>
              <a:gd name="connsiteY0" fmla="*/ 4767779 h 4775214"/>
              <a:gd name="connsiteX1" fmla="*/ 2537197 w 4324670"/>
              <a:gd name="connsiteY1" fmla="*/ 0 h 4775214"/>
              <a:gd name="connsiteX2" fmla="*/ 4323945 w 4324670"/>
              <a:gd name="connsiteY2" fmla="*/ 8082 h 4775214"/>
              <a:gd name="connsiteX3" fmla="*/ 4318385 w 4324670"/>
              <a:gd name="connsiteY3" fmla="*/ 4775214 h 4775214"/>
              <a:gd name="connsiteX4" fmla="*/ 0 w 4324670"/>
              <a:gd name="connsiteY4" fmla="*/ 4767779 h 4775214"/>
              <a:gd name="connsiteX0" fmla="*/ 0 w 4323955"/>
              <a:gd name="connsiteY0" fmla="*/ 4767779 h 4767779"/>
              <a:gd name="connsiteX1" fmla="*/ 2537197 w 4323955"/>
              <a:gd name="connsiteY1" fmla="*/ 0 h 4767779"/>
              <a:gd name="connsiteX2" fmla="*/ 4323945 w 4323955"/>
              <a:gd name="connsiteY2" fmla="*/ 8082 h 4767779"/>
              <a:gd name="connsiteX3" fmla="*/ 3190127 w 4323955"/>
              <a:gd name="connsiteY3" fmla="*/ 4380209 h 4767779"/>
              <a:gd name="connsiteX4" fmla="*/ 0 w 4323955"/>
              <a:gd name="connsiteY4" fmla="*/ 4767779 h 4767779"/>
              <a:gd name="connsiteX0" fmla="*/ 0 w 3944865"/>
              <a:gd name="connsiteY0" fmla="*/ 4767779 h 4767779"/>
              <a:gd name="connsiteX1" fmla="*/ 2537197 w 3944865"/>
              <a:gd name="connsiteY1" fmla="*/ 0 h 4767779"/>
              <a:gd name="connsiteX2" fmla="*/ 3944850 w 3944865"/>
              <a:gd name="connsiteY2" fmla="*/ 183640 h 4767779"/>
              <a:gd name="connsiteX3" fmla="*/ 3190127 w 3944865"/>
              <a:gd name="connsiteY3" fmla="*/ 4380209 h 4767779"/>
              <a:gd name="connsiteX4" fmla="*/ 0 w 3944865"/>
              <a:gd name="connsiteY4" fmla="*/ 4767779 h 4767779"/>
              <a:gd name="connsiteX0" fmla="*/ 0 w 4137864"/>
              <a:gd name="connsiteY0" fmla="*/ 4767779 h 4775214"/>
              <a:gd name="connsiteX1" fmla="*/ 2537197 w 4137864"/>
              <a:gd name="connsiteY1" fmla="*/ 0 h 4775214"/>
              <a:gd name="connsiteX2" fmla="*/ 3944850 w 4137864"/>
              <a:gd name="connsiteY2" fmla="*/ 183640 h 4775214"/>
              <a:gd name="connsiteX3" fmla="*/ 4137864 w 4137864"/>
              <a:gd name="connsiteY3" fmla="*/ 4775214 h 4775214"/>
              <a:gd name="connsiteX4" fmla="*/ 0 w 4137864"/>
              <a:gd name="connsiteY4" fmla="*/ 4767779 h 4775214"/>
              <a:gd name="connsiteX0" fmla="*/ 0 w 4144149"/>
              <a:gd name="connsiteY0" fmla="*/ 4767779 h 4775214"/>
              <a:gd name="connsiteX1" fmla="*/ 2537197 w 4144149"/>
              <a:gd name="connsiteY1" fmla="*/ 0 h 4775214"/>
              <a:gd name="connsiteX2" fmla="*/ 4143424 w 4144149"/>
              <a:gd name="connsiteY2" fmla="*/ 768 h 4775214"/>
              <a:gd name="connsiteX3" fmla="*/ 4137864 w 4144149"/>
              <a:gd name="connsiteY3" fmla="*/ 4775214 h 4775214"/>
              <a:gd name="connsiteX4" fmla="*/ 0 w 4144149"/>
              <a:gd name="connsiteY4" fmla="*/ 4767779 h 4775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44149" h="4775214">
                <a:moveTo>
                  <a:pt x="0" y="4767779"/>
                </a:moveTo>
                <a:lnTo>
                  <a:pt x="2537197" y="0"/>
                </a:lnTo>
                <a:lnTo>
                  <a:pt x="4143424" y="768"/>
                </a:lnTo>
                <a:cubicBezTo>
                  <a:pt x="4147337" y="1594485"/>
                  <a:pt x="4133951" y="3181497"/>
                  <a:pt x="4137864" y="4775214"/>
                </a:cubicBezTo>
                <a:lnTo>
                  <a:pt x="0" y="476777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15" name="Parallelogram 53">
            <a:extLst>
              <a:ext uri="{FF2B5EF4-FFF2-40B4-BE49-F238E27FC236}">
                <a16:creationId xmlns:a16="http://schemas.microsoft.com/office/drawing/2014/main" id="{8B7216CF-728B-874F-9E95-1465636A1AB7}"/>
              </a:ext>
            </a:extLst>
          </p:cNvPr>
          <p:cNvSpPr/>
          <p:nvPr userDrawn="1"/>
        </p:nvSpPr>
        <p:spPr>
          <a:xfrm rot="10800000" flipV="1">
            <a:off x="-71466" y="-65556"/>
            <a:ext cx="6417691" cy="6987731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70700"/>
              <a:gd name="connsiteY0" fmla="*/ 5143500 h 5150935"/>
              <a:gd name="connsiteX1" fmla="*/ 2747195 w 4370700"/>
              <a:gd name="connsiteY1" fmla="*/ 0 h 5150935"/>
              <a:gd name="connsiteX2" fmla="*/ 4370700 w 4370700"/>
              <a:gd name="connsiteY2" fmla="*/ 190735 h 5150935"/>
              <a:gd name="connsiteX3" fmla="*/ 4301085 w 4370700"/>
              <a:gd name="connsiteY3" fmla="*/ 5150935 h 5150935"/>
              <a:gd name="connsiteX4" fmla="*/ 0 w 4370700"/>
              <a:gd name="connsiteY4" fmla="*/ 5143500 h 5150935"/>
              <a:gd name="connsiteX0" fmla="*/ 0 w 4370700"/>
              <a:gd name="connsiteY0" fmla="*/ 4965700 h 4973135"/>
              <a:gd name="connsiteX1" fmla="*/ 2647627 w 4370700"/>
              <a:gd name="connsiteY1" fmla="*/ 0 h 4973135"/>
              <a:gd name="connsiteX2" fmla="*/ 4370700 w 4370700"/>
              <a:gd name="connsiteY2" fmla="*/ 12935 h 4973135"/>
              <a:gd name="connsiteX3" fmla="*/ 4301085 w 4370700"/>
              <a:gd name="connsiteY3" fmla="*/ 4973135 h 4973135"/>
              <a:gd name="connsiteX4" fmla="*/ 0 w 4370700"/>
              <a:gd name="connsiteY4" fmla="*/ 4965700 h 4973135"/>
              <a:gd name="connsiteX0" fmla="*/ 0 w 4040475"/>
              <a:gd name="connsiteY0" fmla="*/ 4362242 h 4973135"/>
              <a:gd name="connsiteX1" fmla="*/ 2317402 w 4040475"/>
              <a:gd name="connsiteY1" fmla="*/ 0 h 4973135"/>
              <a:gd name="connsiteX2" fmla="*/ 4040475 w 4040475"/>
              <a:gd name="connsiteY2" fmla="*/ 12935 h 4973135"/>
              <a:gd name="connsiteX3" fmla="*/ 3970860 w 4040475"/>
              <a:gd name="connsiteY3" fmla="*/ 4973135 h 4973135"/>
              <a:gd name="connsiteX4" fmla="*/ 0 w 4040475"/>
              <a:gd name="connsiteY4" fmla="*/ 4362242 h 4973135"/>
              <a:gd name="connsiteX0" fmla="*/ 0 w 4053425"/>
              <a:gd name="connsiteY0" fmla="*/ 4383232 h 4973135"/>
              <a:gd name="connsiteX1" fmla="*/ 2330352 w 4053425"/>
              <a:gd name="connsiteY1" fmla="*/ 0 h 4973135"/>
              <a:gd name="connsiteX2" fmla="*/ 4053425 w 4053425"/>
              <a:gd name="connsiteY2" fmla="*/ 12935 h 4973135"/>
              <a:gd name="connsiteX3" fmla="*/ 3983810 w 4053425"/>
              <a:gd name="connsiteY3" fmla="*/ 4973135 h 4973135"/>
              <a:gd name="connsiteX4" fmla="*/ 0 w 4053425"/>
              <a:gd name="connsiteY4" fmla="*/ 4383232 h 4973135"/>
              <a:gd name="connsiteX0" fmla="*/ 0 w 4053425"/>
              <a:gd name="connsiteY0" fmla="*/ 4383232 h 4383232"/>
              <a:gd name="connsiteX1" fmla="*/ 2330352 w 4053425"/>
              <a:gd name="connsiteY1" fmla="*/ 0 h 4383232"/>
              <a:gd name="connsiteX2" fmla="*/ 4053425 w 4053425"/>
              <a:gd name="connsiteY2" fmla="*/ 12935 h 4383232"/>
              <a:gd name="connsiteX3" fmla="*/ 3815461 w 4053425"/>
              <a:gd name="connsiteY3" fmla="*/ 4296212 h 4383232"/>
              <a:gd name="connsiteX4" fmla="*/ 0 w 4053425"/>
              <a:gd name="connsiteY4" fmla="*/ 4383232 h 4383232"/>
              <a:gd name="connsiteX0" fmla="*/ 0 w 4053425"/>
              <a:gd name="connsiteY0" fmla="*/ 4383232 h 4385419"/>
              <a:gd name="connsiteX1" fmla="*/ 2330352 w 4053425"/>
              <a:gd name="connsiteY1" fmla="*/ 0 h 4385419"/>
              <a:gd name="connsiteX2" fmla="*/ 4053425 w 4053425"/>
              <a:gd name="connsiteY2" fmla="*/ 12935 h 4385419"/>
              <a:gd name="connsiteX3" fmla="*/ 3996761 w 4053425"/>
              <a:gd name="connsiteY3" fmla="*/ 4385419 h 4385419"/>
              <a:gd name="connsiteX4" fmla="*/ 0 w 4053425"/>
              <a:gd name="connsiteY4" fmla="*/ 4383232 h 4385419"/>
              <a:gd name="connsiteX0" fmla="*/ 0 w 4053425"/>
              <a:gd name="connsiteY0" fmla="*/ 4370297 h 4372484"/>
              <a:gd name="connsiteX1" fmla="*/ 1909478 w 4053425"/>
              <a:gd name="connsiteY1" fmla="*/ 784680 h 4372484"/>
              <a:gd name="connsiteX2" fmla="*/ 4053425 w 4053425"/>
              <a:gd name="connsiteY2" fmla="*/ 0 h 4372484"/>
              <a:gd name="connsiteX3" fmla="*/ 3996761 w 4053425"/>
              <a:gd name="connsiteY3" fmla="*/ 4372484 h 4372484"/>
              <a:gd name="connsiteX4" fmla="*/ 0 w 4053425"/>
              <a:gd name="connsiteY4" fmla="*/ 4370297 h 4372484"/>
              <a:gd name="connsiteX0" fmla="*/ 0 w 3996761"/>
              <a:gd name="connsiteY0" fmla="*/ 3585617 h 3587804"/>
              <a:gd name="connsiteX1" fmla="*/ 1909478 w 3996761"/>
              <a:gd name="connsiteY1" fmla="*/ 0 h 3587804"/>
              <a:gd name="connsiteX2" fmla="*/ 3749100 w 3996761"/>
              <a:gd name="connsiteY2" fmla="*/ 207091 h 3587804"/>
              <a:gd name="connsiteX3" fmla="*/ 3996761 w 3996761"/>
              <a:gd name="connsiteY3" fmla="*/ 3587804 h 3587804"/>
              <a:gd name="connsiteX4" fmla="*/ 0 w 3996761"/>
              <a:gd name="connsiteY4" fmla="*/ 3585617 h 3587804"/>
              <a:gd name="connsiteX0" fmla="*/ 0 w 3750711"/>
              <a:gd name="connsiteY0" fmla="*/ 3585617 h 3585617"/>
              <a:gd name="connsiteX1" fmla="*/ 1909478 w 3750711"/>
              <a:gd name="connsiteY1" fmla="*/ 0 h 3585617"/>
              <a:gd name="connsiteX2" fmla="*/ 3749100 w 3750711"/>
              <a:gd name="connsiteY2" fmla="*/ 207091 h 3585617"/>
              <a:gd name="connsiteX3" fmla="*/ 3750711 w 3750711"/>
              <a:gd name="connsiteY3" fmla="*/ 3461865 h 3585617"/>
              <a:gd name="connsiteX4" fmla="*/ 0 w 3750711"/>
              <a:gd name="connsiteY4" fmla="*/ 3585617 h 3585617"/>
              <a:gd name="connsiteX0" fmla="*/ 0 w 4001625"/>
              <a:gd name="connsiteY0" fmla="*/ 3585617 h 3585617"/>
              <a:gd name="connsiteX1" fmla="*/ 1909478 w 4001625"/>
              <a:gd name="connsiteY1" fmla="*/ 0 h 3585617"/>
              <a:gd name="connsiteX2" fmla="*/ 4001625 w 4001625"/>
              <a:gd name="connsiteY2" fmla="*/ 2440 h 3585617"/>
              <a:gd name="connsiteX3" fmla="*/ 3750711 w 4001625"/>
              <a:gd name="connsiteY3" fmla="*/ 3461865 h 3585617"/>
              <a:gd name="connsiteX4" fmla="*/ 0 w 4001625"/>
              <a:gd name="connsiteY4" fmla="*/ 3585617 h 3585617"/>
              <a:gd name="connsiteX0" fmla="*/ 0 w 4001625"/>
              <a:gd name="connsiteY0" fmla="*/ 3585617 h 3598299"/>
              <a:gd name="connsiteX1" fmla="*/ 1909478 w 4001625"/>
              <a:gd name="connsiteY1" fmla="*/ 0 h 3598299"/>
              <a:gd name="connsiteX2" fmla="*/ 4001625 w 4001625"/>
              <a:gd name="connsiteY2" fmla="*/ 2440 h 3598299"/>
              <a:gd name="connsiteX3" fmla="*/ 3990286 w 4001625"/>
              <a:gd name="connsiteY3" fmla="*/ 3598299 h 3598299"/>
              <a:gd name="connsiteX4" fmla="*/ 0 w 4001625"/>
              <a:gd name="connsiteY4" fmla="*/ 3585617 h 3598299"/>
              <a:gd name="connsiteX0" fmla="*/ 0 w 4280050"/>
              <a:gd name="connsiteY0" fmla="*/ 3585617 h 3598299"/>
              <a:gd name="connsiteX1" fmla="*/ 1909478 w 4280050"/>
              <a:gd name="connsiteY1" fmla="*/ 0 h 3598299"/>
              <a:gd name="connsiteX2" fmla="*/ 4280050 w 4280050"/>
              <a:gd name="connsiteY2" fmla="*/ 12935 h 3598299"/>
              <a:gd name="connsiteX3" fmla="*/ 3990286 w 4280050"/>
              <a:gd name="connsiteY3" fmla="*/ 3598299 h 3598299"/>
              <a:gd name="connsiteX4" fmla="*/ 0 w 4280050"/>
              <a:gd name="connsiteY4" fmla="*/ 3585617 h 3598299"/>
              <a:gd name="connsiteX0" fmla="*/ 0 w 4282594"/>
              <a:gd name="connsiteY0" fmla="*/ 3585617 h 3614041"/>
              <a:gd name="connsiteX1" fmla="*/ 1909478 w 4282594"/>
              <a:gd name="connsiteY1" fmla="*/ 0 h 3614041"/>
              <a:gd name="connsiteX2" fmla="*/ 4280050 w 4282594"/>
              <a:gd name="connsiteY2" fmla="*/ 12935 h 3614041"/>
              <a:gd name="connsiteX3" fmla="*/ 4281661 w 4282594"/>
              <a:gd name="connsiteY3" fmla="*/ 3614041 h 3614041"/>
              <a:gd name="connsiteX4" fmla="*/ 0 w 4282594"/>
              <a:gd name="connsiteY4" fmla="*/ 3585617 h 3614041"/>
              <a:gd name="connsiteX0" fmla="*/ 0 w 4281685"/>
              <a:gd name="connsiteY0" fmla="*/ 3585617 h 3614041"/>
              <a:gd name="connsiteX1" fmla="*/ 1909478 w 4281685"/>
              <a:gd name="connsiteY1" fmla="*/ 0 h 3614041"/>
              <a:gd name="connsiteX2" fmla="*/ 3854390 w 4281685"/>
              <a:gd name="connsiteY2" fmla="*/ 188155 h 3614041"/>
              <a:gd name="connsiteX3" fmla="*/ 4281661 w 4281685"/>
              <a:gd name="connsiteY3" fmla="*/ 3614041 h 3614041"/>
              <a:gd name="connsiteX4" fmla="*/ 0 w 4281685"/>
              <a:gd name="connsiteY4" fmla="*/ 3585617 h 3614041"/>
              <a:gd name="connsiteX0" fmla="*/ 0 w 3964194"/>
              <a:gd name="connsiteY0" fmla="*/ 3585617 h 3585617"/>
              <a:gd name="connsiteX1" fmla="*/ 1909478 w 3964194"/>
              <a:gd name="connsiteY1" fmla="*/ 0 h 3585617"/>
              <a:gd name="connsiteX2" fmla="*/ 3854390 w 3964194"/>
              <a:gd name="connsiteY2" fmla="*/ 188155 h 3585617"/>
              <a:gd name="connsiteX3" fmla="*/ 3964105 w 3964194"/>
              <a:gd name="connsiteY3" fmla="*/ 3455248 h 3585617"/>
              <a:gd name="connsiteX4" fmla="*/ 0 w 3964194"/>
              <a:gd name="connsiteY4" fmla="*/ 3585617 h 3585617"/>
              <a:gd name="connsiteX0" fmla="*/ 0 w 4151676"/>
              <a:gd name="connsiteY0" fmla="*/ 3585617 h 3585617"/>
              <a:gd name="connsiteX1" fmla="*/ 1909478 w 4151676"/>
              <a:gd name="connsiteY1" fmla="*/ 0 h 3585617"/>
              <a:gd name="connsiteX2" fmla="*/ 4151676 w 4151676"/>
              <a:gd name="connsiteY2" fmla="*/ 7459 h 3585617"/>
              <a:gd name="connsiteX3" fmla="*/ 3964105 w 4151676"/>
              <a:gd name="connsiteY3" fmla="*/ 3455248 h 3585617"/>
              <a:gd name="connsiteX4" fmla="*/ 0 w 4151676"/>
              <a:gd name="connsiteY4" fmla="*/ 3585617 h 3585617"/>
              <a:gd name="connsiteX0" fmla="*/ 0 w 4173892"/>
              <a:gd name="connsiteY0" fmla="*/ 3585617 h 3614041"/>
              <a:gd name="connsiteX1" fmla="*/ 1909478 w 4173892"/>
              <a:gd name="connsiteY1" fmla="*/ 0 h 3614041"/>
              <a:gd name="connsiteX2" fmla="*/ 4151676 w 4173892"/>
              <a:gd name="connsiteY2" fmla="*/ 7459 h 3614041"/>
              <a:gd name="connsiteX3" fmla="*/ 4173557 w 4173892"/>
              <a:gd name="connsiteY3" fmla="*/ 3614041 h 3614041"/>
              <a:gd name="connsiteX4" fmla="*/ 0 w 4173892"/>
              <a:gd name="connsiteY4" fmla="*/ 3585617 h 3614041"/>
              <a:gd name="connsiteX0" fmla="*/ 0 w 4173639"/>
              <a:gd name="connsiteY0" fmla="*/ 3585617 h 3614041"/>
              <a:gd name="connsiteX1" fmla="*/ 1909478 w 4173639"/>
              <a:gd name="connsiteY1" fmla="*/ 0 h 3614041"/>
              <a:gd name="connsiteX2" fmla="*/ 4053009 w 4173639"/>
              <a:gd name="connsiteY2" fmla="*/ 2461 h 3614041"/>
              <a:gd name="connsiteX3" fmla="*/ 4173557 w 4173639"/>
              <a:gd name="connsiteY3" fmla="*/ 3614041 h 3614041"/>
              <a:gd name="connsiteX4" fmla="*/ 0 w 4173639"/>
              <a:gd name="connsiteY4" fmla="*/ 3585617 h 3614041"/>
              <a:gd name="connsiteX0" fmla="*/ 0 w 4053009"/>
              <a:gd name="connsiteY0" fmla="*/ 3585617 h 3585617"/>
              <a:gd name="connsiteX1" fmla="*/ 1909478 w 4053009"/>
              <a:gd name="connsiteY1" fmla="*/ 0 h 3585617"/>
              <a:gd name="connsiteX2" fmla="*/ 4053009 w 4053009"/>
              <a:gd name="connsiteY2" fmla="*/ 2461 h 3585617"/>
              <a:gd name="connsiteX3" fmla="*/ 3902225 w 4053009"/>
              <a:gd name="connsiteY3" fmla="*/ 3524085 h 3585617"/>
              <a:gd name="connsiteX4" fmla="*/ 0 w 4053009"/>
              <a:gd name="connsiteY4" fmla="*/ 3585617 h 3585617"/>
              <a:gd name="connsiteX0" fmla="*/ 0 w 4081339"/>
              <a:gd name="connsiteY0" fmla="*/ 3585617 h 3609045"/>
              <a:gd name="connsiteX1" fmla="*/ 1909478 w 4081339"/>
              <a:gd name="connsiteY1" fmla="*/ 0 h 3609045"/>
              <a:gd name="connsiteX2" fmla="*/ 4053009 w 4081339"/>
              <a:gd name="connsiteY2" fmla="*/ 2461 h 3609045"/>
              <a:gd name="connsiteX3" fmla="*/ 4081058 w 4081339"/>
              <a:gd name="connsiteY3" fmla="*/ 3609045 h 3609045"/>
              <a:gd name="connsiteX4" fmla="*/ 0 w 4081339"/>
              <a:gd name="connsiteY4" fmla="*/ 3585617 h 3609045"/>
              <a:gd name="connsiteX0" fmla="*/ 0 w 4081101"/>
              <a:gd name="connsiteY0" fmla="*/ 3585617 h 3609045"/>
              <a:gd name="connsiteX1" fmla="*/ 1909478 w 4081101"/>
              <a:gd name="connsiteY1" fmla="*/ 0 h 3609045"/>
              <a:gd name="connsiteX2" fmla="*/ 3843343 w 4081101"/>
              <a:gd name="connsiteY2" fmla="*/ 157386 h 3609045"/>
              <a:gd name="connsiteX3" fmla="*/ 4081058 w 4081101"/>
              <a:gd name="connsiteY3" fmla="*/ 3609045 h 3609045"/>
              <a:gd name="connsiteX4" fmla="*/ 0 w 4081101"/>
              <a:gd name="connsiteY4" fmla="*/ 3585617 h 3609045"/>
              <a:gd name="connsiteX0" fmla="*/ 0 w 4090010"/>
              <a:gd name="connsiteY0" fmla="*/ 3585617 h 3609045"/>
              <a:gd name="connsiteX1" fmla="*/ 1909478 w 4090010"/>
              <a:gd name="connsiteY1" fmla="*/ 0 h 3609045"/>
              <a:gd name="connsiteX2" fmla="*/ 4090010 w 4090010"/>
              <a:gd name="connsiteY2" fmla="*/ 12456 h 3609045"/>
              <a:gd name="connsiteX3" fmla="*/ 4081058 w 4090010"/>
              <a:gd name="connsiteY3" fmla="*/ 3609045 h 3609045"/>
              <a:gd name="connsiteX4" fmla="*/ 0 w 4090010"/>
              <a:gd name="connsiteY4" fmla="*/ 3585617 h 3609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90010" h="3609045">
                <a:moveTo>
                  <a:pt x="0" y="3585617"/>
                </a:moveTo>
                <a:lnTo>
                  <a:pt x="1909478" y="0"/>
                </a:lnTo>
                <a:lnTo>
                  <a:pt x="4090010" y="12456"/>
                </a:lnTo>
                <a:cubicBezTo>
                  <a:pt x="4086230" y="1211076"/>
                  <a:pt x="4084838" y="2410425"/>
                  <a:pt x="4081058" y="3609045"/>
                </a:cubicBezTo>
                <a:lnTo>
                  <a:pt x="0" y="3585617"/>
                </a:lnTo>
                <a:close/>
              </a:path>
            </a:pathLst>
          </a:custGeom>
          <a:solidFill>
            <a:schemeClr val="accent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6" name="Rectangle 5"/>
          <p:cNvSpPr/>
          <p:nvPr userDrawn="1"/>
        </p:nvSpPr>
        <p:spPr>
          <a:xfrm>
            <a:off x="6257097" y="3571659"/>
            <a:ext cx="4026593" cy="6669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66" b="1" dirty="0">
                <a:solidFill>
                  <a:schemeClr val="tx1"/>
                </a:solidFill>
              </a:rPr>
              <a:t>Download the </a:t>
            </a:r>
            <a:r>
              <a:rPr lang="en-US" sz="1866" b="1" dirty="0" err="1">
                <a:solidFill>
                  <a:schemeClr val="tx1"/>
                </a:solidFill>
              </a:rPr>
              <a:t>GuideBook</a:t>
            </a:r>
            <a:r>
              <a:rPr lang="en-US" sz="1866" b="1" dirty="0">
                <a:solidFill>
                  <a:schemeClr val="tx1"/>
                </a:solidFill>
              </a:rPr>
              <a:t> App </a:t>
            </a:r>
            <a:r>
              <a:rPr lang="en-US" sz="1866" dirty="0">
                <a:solidFill>
                  <a:schemeClr val="tx1"/>
                </a:solidFill>
              </a:rPr>
              <a:t>and search: PASS </a:t>
            </a:r>
            <a:r>
              <a:rPr lang="en-US" sz="1866">
                <a:solidFill>
                  <a:schemeClr val="tx1"/>
                </a:solidFill>
              </a:rPr>
              <a:t>Summit 2018</a:t>
            </a:r>
            <a:endParaRPr lang="en-US" sz="1866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6257098" y="4505741"/>
            <a:ext cx="5150377" cy="954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66" b="1" dirty="0">
                <a:solidFill>
                  <a:schemeClr val="tx1"/>
                </a:solidFill>
              </a:rPr>
              <a:t>Follow the QR code link </a:t>
            </a:r>
            <a:r>
              <a:rPr lang="en-US" sz="1866" dirty="0">
                <a:solidFill>
                  <a:schemeClr val="tx1"/>
                </a:solidFill>
              </a:rPr>
              <a:t>displayed on session signage throughout the conference venue and in the program guide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4A7E925-4825-6E47-AD25-FD742CB023B8}"/>
              </a:ext>
            </a:extLst>
          </p:cNvPr>
          <p:cNvGrpSpPr/>
          <p:nvPr userDrawn="1"/>
        </p:nvGrpSpPr>
        <p:grpSpPr>
          <a:xfrm>
            <a:off x="570485" y="2260161"/>
            <a:ext cx="3503429" cy="2391715"/>
            <a:chOff x="427863" y="1753641"/>
            <a:chExt cx="2627572" cy="1793786"/>
          </a:xfrm>
        </p:grpSpPr>
        <p:sp>
          <p:nvSpPr>
            <p:cNvPr id="16" name="Title 3">
              <a:extLst>
                <a:ext uri="{FF2B5EF4-FFF2-40B4-BE49-F238E27FC236}">
                  <a16:creationId xmlns:a16="http://schemas.microsoft.com/office/drawing/2014/main" id="{BC4B708F-5E57-EF4F-B838-B187FA1F3C9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427863" y="1753641"/>
              <a:ext cx="2627572" cy="1243983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0" marR="0" indent="0" algn="l" defTabSz="457200" rtl="0" eaLnBrk="1" fontAlgn="auto" latinLnBrk="0" hangingPunct="1">
                <a:lnSpc>
                  <a:spcPts val="35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lang="en-US" sz="3600" b="0" i="0" u="none" strike="noStrike" kern="1200" cap="none" spc="0" normalizeH="0" baseline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Segoe UI Light" charset="0"/>
                  <a:ea typeface="Segoe UI Light" charset="0"/>
                  <a:cs typeface="Segoe UI Light" charset="0"/>
                </a:defRPr>
              </a:lvl1pPr>
            </a:lstStyle>
            <a:p>
              <a:pPr marL="0" indent="0" algn="l">
                <a:lnSpc>
                  <a:spcPct val="90000"/>
                </a:lnSpc>
                <a:tabLst>
                  <a:tab pos="5782971" algn="l"/>
                </a:tabLst>
              </a:pPr>
              <a:r>
                <a:rPr lang="en-US" sz="5331" dirty="0">
                  <a:solidFill>
                    <a:schemeClr val="bg2"/>
                  </a:solidFill>
                </a:rPr>
                <a:t>Session evaluations</a:t>
              </a:r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427863" y="3108846"/>
              <a:ext cx="1973431" cy="43858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121880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b="0" kern="1200" spc="27" dirty="0">
                  <a:solidFill>
                    <a:schemeClr val="bg2"/>
                  </a:solidFill>
                  <a:latin typeface="+mn-lt"/>
                  <a:ea typeface="+mn-ea"/>
                  <a:cs typeface="+mn-cs"/>
                </a:rPr>
                <a:t>Your feedback is important and valuable. </a:t>
              </a:r>
            </a:p>
          </p:txBody>
        </p:sp>
      </p:grpSp>
      <p:sp>
        <p:nvSpPr>
          <p:cNvPr id="12" name="Rectangle 11"/>
          <p:cNvSpPr/>
          <p:nvPr userDrawn="1"/>
        </p:nvSpPr>
        <p:spPr>
          <a:xfrm>
            <a:off x="6257097" y="2736984"/>
            <a:ext cx="3673323" cy="379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66" b="1" dirty="0">
                <a:solidFill>
                  <a:schemeClr val="tx1"/>
                </a:solidFill>
              </a:rPr>
              <a:t>Go to </a:t>
            </a:r>
            <a:r>
              <a:rPr lang="en-US" sz="1866" b="1" dirty="0" err="1">
                <a:solidFill>
                  <a:schemeClr val="tx1"/>
                </a:solidFill>
              </a:rPr>
              <a:t>passSummit.com</a:t>
            </a:r>
            <a:endParaRPr lang="en-US" sz="1866" b="1" dirty="0">
              <a:solidFill>
                <a:schemeClr val="tx1"/>
              </a:solidFill>
            </a:endParaRPr>
          </a:p>
        </p:txBody>
      </p:sp>
      <p:sp>
        <p:nvSpPr>
          <p:cNvPr id="13" name="Rounded Rectangle 12"/>
          <p:cNvSpPr/>
          <p:nvPr userDrawn="1"/>
        </p:nvSpPr>
        <p:spPr>
          <a:xfrm>
            <a:off x="5215005" y="1589757"/>
            <a:ext cx="5142897" cy="62362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90000"/>
              </a:lnSpc>
            </a:pPr>
            <a:r>
              <a:rPr lang="en-US" sz="2666" b="0" i="0" dirty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3 Ways to Access: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00752758-76F5-184A-8EE1-EC3242319256}"/>
              </a:ext>
            </a:extLst>
          </p:cNvPr>
          <p:cNvSpPr/>
          <p:nvPr userDrawn="1"/>
        </p:nvSpPr>
        <p:spPr>
          <a:xfrm>
            <a:off x="5244547" y="4562662"/>
            <a:ext cx="764188" cy="76418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FFC3D44-54A3-C040-A113-95D60DF7873D}"/>
              </a:ext>
            </a:extLst>
          </p:cNvPr>
          <p:cNvSpPr/>
          <p:nvPr userDrawn="1"/>
        </p:nvSpPr>
        <p:spPr>
          <a:xfrm>
            <a:off x="5244547" y="3559542"/>
            <a:ext cx="764188" cy="76418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C47C74B-A372-604B-8ECF-2065895E6DB5}"/>
              </a:ext>
            </a:extLst>
          </p:cNvPr>
          <p:cNvSpPr/>
          <p:nvPr userDrawn="1"/>
        </p:nvSpPr>
        <p:spPr>
          <a:xfrm>
            <a:off x="5244547" y="2578127"/>
            <a:ext cx="764188" cy="76418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9" name="Shape 2683"/>
          <p:cNvSpPr/>
          <p:nvPr userDrawn="1"/>
        </p:nvSpPr>
        <p:spPr>
          <a:xfrm>
            <a:off x="5503928" y="2747585"/>
            <a:ext cx="314563" cy="4359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5" h="21528" extrusionOk="0">
                <a:moveTo>
                  <a:pt x="13441" y="9294"/>
                </a:moveTo>
                <a:lnTo>
                  <a:pt x="13441" y="9784"/>
                </a:lnTo>
                <a:lnTo>
                  <a:pt x="1344" y="9784"/>
                </a:lnTo>
                <a:lnTo>
                  <a:pt x="1344" y="9294"/>
                </a:lnTo>
                <a:cubicBezTo>
                  <a:pt x="1344" y="7028"/>
                  <a:pt x="3696" y="5163"/>
                  <a:pt x="6720" y="4919"/>
                </a:cubicBezTo>
                <a:lnTo>
                  <a:pt x="6720" y="9784"/>
                </a:lnTo>
                <a:lnTo>
                  <a:pt x="8065" y="9784"/>
                </a:lnTo>
                <a:lnTo>
                  <a:pt x="8065" y="4919"/>
                </a:lnTo>
                <a:cubicBezTo>
                  <a:pt x="11089" y="5163"/>
                  <a:pt x="13441" y="7028"/>
                  <a:pt x="13441" y="9294"/>
                </a:cubicBezTo>
                <a:moveTo>
                  <a:pt x="13441" y="16145"/>
                </a:moveTo>
                <a:cubicBezTo>
                  <a:pt x="13441" y="18578"/>
                  <a:pt x="10733" y="20549"/>
                  <a:pt x="7393" y="20549"/>
                </a:cubicBezTo>
                <a:cubicBezTo>
                  <a:pt x="4052" y="20549"/>
                  <a:pt x="1344" y="18578"/>
                  <a:pt x="1344" y="16145"/>
                </a:cubicBezTo>
                <a:lnTo>
                  <a:pt x="1344" y="10762"/>
                </a:lnTo>
                <a:lnTo>
                  <a:pt x="13441" y="10762"/>
                </a:lnTo>
                <a:cubicBezTo>
                  <a:pt x="13441" y="10762"/>
                  <a:pt x="13441" y="16145"/>
                  <a:pt x="13441" y="16145"/>
                </a:cubicBezTo>
                <a:close/>
                <a:moveTo>
                  <a:pt x="21134" y="48"/>
                </a:moveTo>
                <a:cubicBezTo>
                  <a:pt x="20801" y="-72"/>
                  <a:pt x="20436" y="41"/>
                  <a:pt x="20232" y="268"/>
                </a:cubicBezTo>
                <a:cubicBezTo>
                  <a:pt x="18723" y="1944"/>
                  <a:pt x="16716" y="3504"/>
                  <a:pt x="13069" y="2006"/>
                </a:cubicBezTo>
                <a:cubicBezTo>
                  <a:pt x="10993" y="1153"/>
                  <a:pt x="9603" y="1431"/>
                  <a:pt x="8642" y="1862"/>
                </a:cubicBezTo>
                <a:cubicBezTo>
                  <a:pt x="7655" y="2307"/>
                  <a:pt x="6969" y="3089"/>
                  <a:pt x="6778" y="3935"/>
                </a:cubicBezTo>
                <a:cubicBezTo>
                  <a:pt x="2984" y="4162"/>
                  <a:pt x="0" y="6473"/>
                  <a:pt x="0" y="9294"/>
                </a:cubicBezTo>
                <a:lnTo>
                  <a:pt x="0" y="16145"/>
                </a:lnTo>
                <a:cubicBezTo>
                  <a:pt x="0" y="19118"/>
                  <a:pt x="3310" y="21528"/>
                  <a:pt x="7393" y="21528"/>
                </a:cubicBezTo>
                <a:cubicBezTo>
                  <a:pt x="11475" y="21528"/>
                  <a:pt x="14785" y="19118"/>
                  <a:pt x="14785" y="16145"/>
                </a:cubicBezTo>
                <a:lnTo>
                  <a:pt x="14785" y="9294"/>
                </a:lnTo>
                <a:cubicBezTo>
                  <a:pt x="14785" y="6507"/>
                  <a:pt x="11875" y="4215"/>
                  <a:pt x="8146" y="3940"/>
                </a:cubicBezTo>
                <a:cubicBezTo>
                  <a:pt x="8301" y="3479"/>
                  <a:pt x="8690" y="2991"/>
                  <a:pt x="9348" y="2695"/>
                </a:cubicBezTo>
                <a:cubicBezTo>
                  <a:pt x="10308" y="2263"/>
                  <a:pt x="10946" y="2328"/>
                  <a:pt x="12468" y="2882"/>
                </a:cubicBezTo>
                <a:cubicBezTo>
                  <a:pt x="15022" y="3811"/>
                  <a:pt x="16657" y="3572"/>
                  <a:pt x="17947" y="3206"/>
                </a:cubicBezTo>
                <a:cubicBezTo>
                  <a:pt x="19526" y="2759"/>
                  <a:pt x="20650" y="1847"/>
                  <a:pt x="21434" y="705"/>
                </a:cubicBezTo>
                <a:cubicBezTo>
                  <a:pt x="21600" y="463"/>
                  <a:pt x="21466" y="170"/>
                  <a:pt x="21134" y="48"/>
                </a:cubicBezTo>
                <a:moveTo>
                  <a:pt x="7393" y="18592"/>
                </a:moveTo>
                <a:cubicBezTo>
                  <a:pt x="8134" y="18592"/>
                  <a:pt x="8737" y="18153"/>
                  <a:pt x="8737" y="17613"/>
                </a:cubicBezTo>
                <a:cubicBezTo>
                  <a:pt x="8737" y="17073"/>
                  <a:pt x="8134" y="16635"/>
                  <a:pt x="7393" y="16635"/>
                </a:cubicBezTo>
                <a:cubicBezTo>
                  <a:pt x="6650" y="16635"/>
                  <a:pt x="6048" y="17073"/>
                  <a:pt x="6048" y="17613"/>
                </a:cubicBezTo>
                <a:cubicBezTo>
                  <a:pt x="6048" y="18153"/>
                  <a:pt x="6650" y="18592"/>
                  <a:pt x="7393" y="18592"/>
                </a:cubicBezTo>
              </a:path>
            </a:pathLst>
          </a:custGeom>
          <a:solidFill>
            <a:schemeClr val="bg2"/>
          </a:solidFill>
          <a:ln w="12700">
            <a:noFill/>
            <a:miter lim="400000"/>
          </a:ln>
        </p:spPr>
        <p:txBody>
          <a:bodyPr lIns="25386" tIns="25386" rIns="25386" bIns="25386" anchor="ctr"/>
          <a:lstStyle/>
          <a:p>
            <a:pPr defTabSz="304611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999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0" name="Shape 2847"/>
          <p:cNvSpPr/>
          <p:nvPr userDrawn="1"/>
        </p:nvSpPr>
        <p:spPr>
          <a:xfrm>
            <a:off x="5436358" y="3761294"/>
            <a:ext cx="377961" cy="3779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34" y="6292"/>
                </a:moveTo>
                <a:cubicBezTo>
                  <a:pt x="18643" y="6159"/>
                  <a:pt x="18655" y="6026"/>
                  <a:pt x="18655" y="5891"/>
                </a:cubicBezTo>
                <a:cubicBezTo>
                  <a:pt x="18655" y="2638"/>
                  <a:pt x="16017" y="0"/>
                  <a:pt x="12764" y="0"/>
                </a:cubicBezTo>
                <a:cubicBezTo>
                  <a:pt x="10499" y="0"/>
                  <a:pt x="8536" y="1279"/>
                  <a:pt x="7550" y="3153"/>
                </a:cubicBezTo>
                <a:cubicBezTo>
                  <a:pt x="7185" y="3021"/>
                  <a:pt x="6793" y="2945"/>
                  <a:pt x="6382" y="2945"/>
                </a:cubicBezTo>
                <a:cubicBezTo>
                  <a:pt x="4484" y="2945"/>
                  <a:pt x="2945" y="4484"/>
                  <a:pt x="2945" y="6382"/>
                </a:cubicBezTo>
                <a:cubicBezTo>
                  <a:pt x="2945" y="6629"/>
                  <a:pt x="2973" y="6869"/>
                  <a:pt x="3022" y="7101"/>
                </a:cubicBezTo>
                <a:cubicBezTo>
                  <a:pt x="1267" y="7686"/>
                  <a:pt x="0" y="9339"/>
                  <a:pt x="0" y="11291"/>
                </a:cubicBezTo>
                <a:cubicBezTo>
                  <a:pt x="0" y="13731"/>
                  <a:pt x="1978" y="15709"/>
                  <a:pt x="4418" y="15709"/>
                </a:cubicBezTo>
                <a:lnTo>
                  <a:pt x="8836" y="15709"/>
                </a:lnTo>
                <a:cubicBezTo>
                  <a:pt x="9108" y="15709"/>
                  <a:pt x="9327" y="15489"/>
                  <a:pt x="9327" y="15218"/>
                </a:cubicBezTo>
                <a:cubicBezTo>
                  <a:pt x="9327" y="14947"/>
                  <a:pt x="9108" y="14727"/>
                  <a:pt x="8836" y="14727"/>
                </a:cubicBezTo>
                <a:lnTo>
                  <a:pt x="4418" y="14727"/>
                </a:lnTo>
                <a:cubicBezTo>
                  <a:pt x="2524" y="14727"/>
                  <a:pt x="982" y="13185"/>
                  <a:pt x="982" y="11291"/>
                </a:cubicBezTo>
                <a:cubicBezTo>
                  <a:pt x="982" y="9810"/>
                  <a:pt x="1926" y="8502"/>
                  <a:pt x="3333" y="8033"/>
                </a:cubicBezTo>
                <a:lnTo>
                  <a:pt x="4165" y="7756"/>
                </a:lnTo>
                <a:lnTo>
                  <a:pt x="3982" y="6897"/>
                </a:lnTo>
                <a:cubicBezTo>
                  <a:pt x="3946" y="6725"/>
                  <a:pt x="3927" y="6551"/>
                  <a:pt x="3927" y="6382"/>
                </a:cubicBezTo>
                <a:cubicBezTo>
                  <a:pt x="3927" y="5028"/>
                  <a:pt x="5028" y="3927"/>
                  <a:pt x="6382" y="3927"/>
                </a:cubicBezTo>
                <a:cubicBezTo>
                  <a:pt x="6662" y="3927"/>
                  <a:pt x="6942" y="3977"/>
                  <a:pt x="7215" y="4077"/>
                </a:cubicBezTo>
                <a:lnTo>
                  <a:pt x="8019" y="4368"/>
                </a:lnTo>
                <a:lnTo>
                  <a:pt x="8418" y="3611"/>
                </a:lnTo>
                <a:cubicBezTo>
                  <a:pt x="9272" y="1989"/>
                  <a:pt x="10937" y="982"/>
                  <a:pt x="12764" y="982"/>
                </a:cubicBezTo>
                <a:cubicBezTo>
                  <a:pt x="15470" y="982"/>
                  <a:pt x="17673" y="3184"/>
                  <a:pt x="17673" y="5891"/>
                </a:cubicBezTo>
                <a:cubicBezTo>
                  <a:pt x="17673" y="5977"/>
                  <a:pt x="17666" y="6060"/>
                  <a:pt x="17660" y="6145"/>
                </a:cubicBezTo>
                <a:lnTo>
                  <a:pt x="17655" y="6229"/>
                </a:lnTo>
                <a:lnTo>
                  <a:pt x="17610" y="6920"/>
                </a:lnTo>
                <a:lnTo>
                  <a:pt x="18245" y="7194"/>
                </a:lnTo>
                <a:cubicBezTo>
                  <a:pt x="19686" y="7816"/>
                  <a:pt x="20618" y="9232"/>
                  <a:pt x="20618" y="10800"/>
                </a:cubicBezTo>
                <a:cubicBezTo>
                  <a:pt x="20618" y="12965"/>
                  <a:pt x="18856" y="14727"/>
                  <a:pt x="16691" y="14727"/>
                </a:cubicBezTo>
                <a:lnTo>
                  <a:pt x="12764" y="14727"/>
                </a:lnTo>
                <a:cubicBezTo>
                  <a:pt x="12492" y="14727"/>
                  <a:pt x="12273" y="14947"/>
                  <a:pt x="12273" y="15218"/>
                </a:cubicBezTo>
                <a:cubicBezTo>
                  <a:pt x="12273" y="15489"/>
                  <a:pt x="12492" y="15709"/>
                  <a:pt x="12764" y="15709"/>
                </a:cubicBezTo>
                <a:lnTo>
                  <a:pt x="16691" y="15709"/>
                </a:lnTo>
                <a:cubicBezTo>
                  <a:pt x="19401" y="15709"/>
                  <a:pt x="21600" y="13511"/>
                  <a:pt x="21600" y="10800"/>
                </a:cubicBezTo>
                <a:cubicBezTo>
                  <a:pt x="21600" y="8780"/>
                  <a:pt x="20378" y="7045"/>
                  <a:pt x="18634" y="6292"/>
                </a:cubicBezTo>
                <a:moveTo>
                  <a:pt x="13745" y="17673"/>
                </a:moveTo>
                <a:cubicBezTo>
                  <a:pt x="13610" y="17673"/>
                  <a:pt x="13488" y="17728"/>
                  <a:pt x="13398" y="17817"/>
                </a:cubicBezTo>
                <a:lnTo>
                  <a:pt x="11291" y="19924"/>
                </a:lnTo>
                <a:lnTo>
                  <a:pt x="11291" y="8346"/>
                </a:lnTo>
                <a:cubicBezTo>
                  <a:pt x="11291" y="8074"/>
                  <a:pt x="11071" y="7855"/>
                  <a:pt x="10800" y="7855"/>
                </a:cubicBezTo>
                <a:cubicBezTo>
                  <a:pt x="10529" y="7855"/>
                  <a:pt x="10309" y="8074"/>
                  <a:pt x="10309" y="8346"/>
                </a:cubicBezTo>
                <a:lnTo>
                  <a:pt x="10309" y="19924"/>
                </a:lnTo>
                <a:lnTo>
                  <a:pt x="8202" y="17817"/>
                </a:lnTo>
                <a:cubicBezTo>
                  <a:pt x="8113" y="17728"/>
                  <a:pt x="7990" y="17673"/>
                  <a:pt x="7855" y="17673"/>
                </a:cubicBezTo>
                <a:cubicBezTo>
                  <a:pt x="7583" y="17673"/>
                  <a:pt x="7364" y="17893"/>
                  <a:pt x="7364" y="18164"/>
                </a:cubicBezTo>
                <a:cubicBezTo>
                  <a:pt x="7364" y="18300"/>
                  <a:pt x="7419" y="18422"/>
                  <a:pt x="7507" y="18511"/>
                </a:cubicBezTo>
                <a:lnTo>
                  <a:pt x="10453" y="21456"/>
                </a:lnTo>
                <a:cubicBezTo>
                  <a:pt x="10542" y="21545"/>
                  <a:pt x="10664" y="21600"/>
                  <a:pt x="10800" y="21600"/>
                </a:cubicBezTo>
                <a:cubicBezTo>
                  <a:pt x="10936" y="21600"/>
                  <a:pt x="11058" y="21545"/>
                  <a:pt x="11147" y="21456"/>
                </a:cubicBezTo>
                <a:lnTo>
                  <a:pt x="14093" y="18511"/>
                </a:lnTo>
                <a:cubicBezTo>
                  <a:pt x="14182" y="18422"/>
                  <a:pt x="14236" y="18300"/>
                  <a:pt x="14236" y="18164"/>
                </a:cubicBezTo>
                <a:cubicBezTo>
                  <a:pt x="14236" y="17893"/>
                  <a:pt x="14017" y="17673"/>
                  <a:pt x="13745" y="17673"/>
                </a:cubicBezTo>
              </a:path>
            </a:pathLst>
          </a:custGeom>
          <a:solidFill>
            <a:schemeClr val="bg2"/>
          </a:solidFill>
          <a:ln w="12700">
            <a:noFill/>
            <a:miter lim="400000"/>
          </a:ln>
        </p:spPr>
        <p:txBody>
          <a:bodyPr lIns="25386" tIns="25386" rIns="25386" bIns="25386" anchor="ctr"/>
          <a:lstStyle/>
          <a:p>
            <a:pPr defTabSz="304611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999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1" name="Shape 2643"/>
          <p:cNvSpPr/>
          <p:nvPr userDrawn="1"/>
        </p:nvSpPr>
        <p:spPr>
          <a:xfrm>
            <a:off x="5517474" y="4737329"/>
            <a:ext cx="222876" cy="4086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00" y="1473"/>
                </a:moveTo>
                <a:lnTo>
                  <a:pt x="9900" y="1473"/>
                </a:lnTo>
                <a:cubicBezTo>
                  <a:pt x="9403" y="1473"/>
                  <a:pt x="9000" y="1692"/>
                  <a:pt x="9000" y="1964"/>
                </a:cubicBezTo>
                <a:cubicBezTo>
                  <a:pt x="9000" y="2235"/>
                  <a:pt x="9403" y="2455"/>
                  <a:pt x="9900" y="2455"/>
                </a:cubicBezTo>
                <a:lnTo>
                  <a:pt x="11700" y="2455"/>
                </a:lnTo>
                <a:cubicBezTo>
                  <a:pt x="12197" y="2455"/>
                  <a:pt x="12600" y="2235"/>
                  <a:pt x="12600" y="1964"/>
                </a:cubicBezTo>
                <a:cubicBezTo>
                  <a:pt x="12600" y="1692"/>
                  <a:pt x="12197" y="1473"/>
                  <a:pt x="11700" y="1473"/>
                </a:cubicBezTo>
                <a:moveTo>
                  <a:pt x="19800" y="2945"/>
                </a:moveTo>
                <a:lnTo>
                  <a:pt x="1800" y="2945"/>
                </a:lnTo>
                <a:lnTo>
                  <a:pt x="1800" y="1964"/>
                </a:lnTo>
                <a:cubicBezTo>
                  <a:pt x="1800" y="1422"/>
                  <a:pt x="2605" y="982"/>
                  <a:pt x="3600" y="982"/>
                </a:cubicBezTo>
                <a:lnTo>
                  <a:pt x="18000" y="982"/>
                </a:lnTo>
                <a:cubicBezTo>
                  <a:pt x="18993" y="982"/>
                  <a:pt x="19800" y="1422"/>
                  <a:pt x="19800" y="1964"/>
                </a:cubicBezTo>
                <a:cubicBezTo>
                  <a:pt x="19800" y="1964"/>
                  <a:pt x="19800" y="2945"/>
                  <a:pt x="19800" y="2945"/>
                </a:cubicBezTo>
                <a:close/>
                <a:moveTo>
                  <a:pt x="19800" y="17673"/>
                </a:moveTo>
                <a:lnTo>
                  <a:pt x="1800" y="17673"/>
                </a:lnTo>
                <a:lnTo>
                  <a:pt x="1800" y="3927"/>
                </a:lnTo>
                <a:lnTo>
                  <a:pt x="19800" y="3927"/>
                </a:lnTo>
                <a:cubicBezTo>
                  <a:pt x="19800" y="3927"/>
                  <a:pt x="19800" y="17673"/>
                  <a:pt x="19800" y="17673"/>
                </a:cubicBezTo>
                <a:close/>
                <a:moveTo>
                  <a:pt x="19800" y="19636"/>
                </a:moveTo>
                <a:cubicBezTo>
                  <a:pt x="19800" y="20179"/>
                  <a:pt x="18993" y="20618"/>
                  <a:pt x="18000" y="20618"/>
                </a:cubicBezTo>
                <a:lnTo>
                  <a:pt x="3600" y="20618"/>
                </a:lnTo>
                <a:cubicBezTo>
                  <a:pt x="2605" y="20618"/>
                  <a:pt x="1800" y="20179"/>
                  <a:pt x="1800" y="19636"/>
                </a:cubicBezTo>
                <a:lnTo>
                  <a:pt x="1800" y="18655"/>
                </a:lnTo>
                <a:lnTo>
                  <a:pt x="19800" y="18655"/>
                </a:lnTo>
                <a:cubicBezTo>
                  <a:pt x="19800" y="18655"/>
                  <a:pt x="19800" y="19636"/>
                  <a:pt x="19800" y="19636"/>
                </a:cubicBezTo>
                <a:close/>
                <a:moveTo>
                  <a:pt x="18000" y="0"/>
                </a:moveTo>
                <a:lnTo>
                  <a:pt x="3600" y="0"/>
                </a:lnTo>
                <a:cubicBezTo>
                  <a:pt x="1612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612" y="21600"/>
                  <a:pt x="3600" y="21600"/>
                </a:cubicBezTo>
                <a:lnTo>
                  <a:pt x="18000" y="21600"/>
                </a:lnTo>
                <a:cubicBezTo>
                  <a:pt x="19988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19988" y="0"/>
                  <a:pt x="18000" y="0"/>
                </a:cubicBezTo>
                <a:moveTo>
                  <a:pt x="10800" y="20127"/>
                </a:moveTo>
                <a:cubicBezTo>
                  <a:pt x="11297" y="20127"/>
                  <a:pt x="11700" y="19908"/>
                  <a:pt x="11700" y="19636"/>
                </a:cubicBezTo>
                <a:cubicBezTo>
                  <a:pt x="11700" y="19366"/>
                  <a:pt x="11297" y="19145"/>
                  <a:pt x="10800" y="19145"/>
                </a:cubicBezTo>
                <a:cubicBezTo>
                  <a:pt x="10303" y="19145"/>
                  <a:pt x="9900" y="19366"/>
                  <a:pt x="9900" y="19636"/>
                </a:cubicBezTo>
                <a:cubicBezTo>
                  <a:pt x="9900" y="19908"/>
                  <a:pt x="10303" y="20127"/>
                  <a:pt x="10800" y="20127"/>
                </a:cubicBezTo>
              </a:path>
            </a:pathLst>
          </a:custGeom>
          <a:solidFill>
            <a:schemeClr val="bg2"/>
          </a:solidFill>
          <a:ln w="12700">
            <a:noFill/>
            <a:miter lim="400000"/>
          </a:ln>
        </p:spPr>
        <p:txBody>
          <a:bodyPr lIns="25386" tIns="25386" rIns="25386" bIns="25386" anchor="ctr"/>
          <a:lstStyle/>
          <a:p>
            <a:pPr defTabSz="304611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999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3BC0F7E-50A9-1647-9004-1F486225797C}"/>
              </a:ext>
            </a:extLst>
          </p:cNvPr>
          <p:cNvSpPr/>
          <p:nvPr userDrawn="1"/>
        </p:nvSpPr>
        <p:spPr>
          <a:xfrm>
            <a:off x="5244547" y="1204641"/>
            <a:ext cx="6438569" cy="379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12188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66" b="1" kern="1200" spc="27" dirty="0">
                <a:solidFill>
                  <a:schemeClr val="accent6"/>
                </a:solidFill>
                <a:latin typeface="+mn-lt"/>
                <a:ea typeface="+mn-ea"/>
                <a:cs typeface="+mn-cs"/>
              </a:rPr>
              <a:t>Submit by 5pm Friday, November 16th to win prizes. </a:t>
            </a:r>
          </a:p>
        </p:txBody>
      </p:sp>
    </p:spTree>
    <p:extLst>
      <p:ext uri="{BB962C8B-B14F-4D97-AF65-F5344CB8AC3E}">
        <p14:creationId xmlns:p14="http://schemas.microsoft.com/office/powerpoint/2010/main" val="429043028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rallelogram 1">
            <a:extLst>
              <a:ext uri="{FF2B5EF4-FFF2-40B4-BE49-F238E27FC236}">
                <a16:creationId xmlns:a16="http://schemas.microsoft.com/office/drawing/2014/main" id="{C1A65FC1-100B-B44F-BE3D-AA9185B33F1C}"/>
              </a:ext>
            </a:extLst>
          </p:cNvPr>
          <p:cNvSpPr/>
          <p:nvPr userDrawn="1"/>
        </p:nvSpPr>
        <p:spPr>
          <a:xfrm rot="5400000" flipH="1">
            <a:off x="5151931" y="-188164"/>
            <a:ext cx="1888141" cy="12255623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337122" y="9167860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22C3309-0C9E-E94A-9732-29D871F35427}"/>
              </a:ext>
            </a:extLst>
          </p:cNvPr>
          <p:cNvSpPr txBox="1">
            <a:spLocks/>
          </p:cNvSpPr>
          <p:nvPr userDrawn="1"/>
        </p:nvSpPr>
        <p:spPr>
          <a:xfrm>
            <a:off x="503422" y="1354809"/>
            <a:ext cx="5927545" cy="942209"/>
          </a:xfrm>
          <a:prstGeom prst="rect">
            <a:avLst/>
          </a:prstGeom>
        </p:spPr>
        <p:txBody>
          <a:bodyPr vert="horz" lIns="121888" tIns="60944" rIns="121888" bIns="60944" rtlCol="0" anchor="b" anchorCtr="0">
            <a:noAutofit/>
          </a:bodyPr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5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r>
              <a:rPr lang="en-CA" sz="7198" dirty="0">
                <a:solidFill>
                  <a:schemeClr val="tx1"/>
                </a:solidFill>
              </a:rPr>
              <a:t>Thank You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79BF7082-1CF5-284C-9086-C3BABDD2D3C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619305" y="3487527"/>
            <a:ext cx="2044700" cy="368300"/>
          </a:xfrm>
        </p:spPr>
        <p:txBody>
          <a:bodyPr/>
          <a:lstStyle>
            <a:lvl1pPr marL="0" algn="l" defTabSz="1218804" rtl="0" eaLnBrk="1" latinLnBrk="0" hangingPunct="1">
              <a:defRPr lang="en-US" sz="1467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7" dirty="0" err="1">
                <a:solidFill>
                  <a:schemeClr val="accent1"/>
                </a:solidFill>
              </a:rPr>
              <a:t>email@company.com</a:t>
            </a:r>
            <a:endParaRPr lang="en-US" sz="1467" dirty="0">
              <a:solidFill>
                <a:schemeClr val="accent1"/>
              </a:solidFill>
            </a:endParaRP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3CC6BF34-E592-B849-B8B2-C232CF393F7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43330" y="3487527"/>
            <a:ext cx="2044700" cy="368300"/>
          </a:xfrm>
        </p:spPr>
        <p:txBody>
          <a:bodyPr/>
          <a:lstStyle>
            <a:lvl1pPr marL="0" algn="l" defTabSz="1218804" rtl="0" eaLnBrk="1" latinLnBrk="0" hangingPunct="1">
              <a:defRPr lang="en-US" sz="1467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7" dirty="0">
                <a:solidFill>
                  <a:schemeClr val="accent1"/>
                </a:solidFill>
              </a:rPr>
              <a:t>@</a:t>
            </a:r>
            <a:r>
              <a:rPr lang="en-US" sz="1467" dirty="0" err="1">
                <a:solidFill>
                  <a:schemeClr val="accent1"/>
                </a:solidFill>
              </a:rPr>
              <a:t>yourhandle</a:t>
            </a:r>
            <a:endParaRPr lang="en-US" sz="1467" dirty="0">
              <a:solidFill>
                <a:schemeClr val="accent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1B35517-332C-5A4D-A02B-7F647928527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50243" y="2736246"/>
            <a:ext cx="6711949" cy="582101"/>
          </a:xfrm>
        </p:spPr>
        <p:txBody>
          <a:bodyPr/>
          <a:lstStyle>
            <a:lvl1pPr marL="0" indent="0" algn="l" defTabSz="1218804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666" b="0" i="0" kern="1200" baseline="0" dirty="0">
                <a:solidFill>
                  <a:schemeClr val="accent3"/>
                </a:solidFill>
                <a:latin typeface="+mn-lt"/>
                <a:ea typeface="+mn-ea"/>
                <a:cs typeface="Segoe UI Light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9EC6550-86FD-FA43-9BBA-C102D365E4B6}"/>
              </a:ext>
            </a:extLst>
          </p:cNvPr>
          <p:cNvGrpSpPr/>
          <p:nvPr userDrawn="1"/>
        </p:nvGrpSpPr>
        <p:grpSpPr>
          <a:xfrm rot="21411116">
            <a:off x="10090591" y="4192257"/>
            <a:ext cx="1502279" cy="1526000"/>
            <a:chOff x="-304882" y="3583735"/>
            <a:chExt cx="1397665" cy="1419734"/>
          </a:xfrm>
        </p:grpSpPr>
        <p:sp>
          <p:nvSpPr>
            <p:cNvPr id="23" name="Parallelogram 3">
              <a:extLst>
                <a:ext uri="{FF2B5EF4-FFF2-40B4-BE49-F238E27FC236}">
                  <a16:creationId xmlns:a16="http://schemas.microsoft.com/office/drawing/2014/main" id="{BBC7CBDA-DA80-A145-AA2C-302A86003B03}"/>
                </a:ext>
              </a:extLst>
            </p:cNvPr>
            <p:cNvSpPr/>
            <p:nvPr userDrawn="1"/>
          </p:nvSpPr>
          <p:spPr>
            <a:xfrm>
              <a:off x="59764" y="4257344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 dirty="0"/>
            </a:p>
          </p:txBody>
        </p:sp>
        <p:sp>
          <p:nvSpPr>
            <p:cNvPr id="25" name="Parallelogram 3">
              <a:extLst>
                <a:ext uri="{FF2B5EF4-FFF2-40B4-BE49-F238E27FC236}">
                  <a16:creationId xmlns:a16="http://schemas.microsoft.com/office/drawing/2014/main" id="{066DCD9C-F2BD-3D4D-AFA6-E21F50861417}"/>
                </a:ext>
              </a:extLst>
            </p:cNvPr>
            <p:cNvSpPr/>
            <p:nvPr userDrawn="1"/>
          </p:nvSpPr>
          <p:spPr>
            <a:xfrm>
              <a:off x="572977" y="3583735"/>
              <a:ext cx="519806" cy="476250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  <a:gd name="connsiteX0" fmla="*/ 0 w 589655"/>
                <a:gd name="connsiteY0" fmla="*/ 746125 h 746125"/>
                <a:gd name="connsiteX1" fmla="*/ 423863 w 589655"/>
                <a:gd name="connsiteY1" fmla="*/ 0 h 746125"/>
                <a:gd name="connsiteX2" fmla="*/ 589655 w 589655"/>
                <a:gd name="connsiteY2" fmla="*/ 146050 h 746125"/>
                <a:gd name="connsiteX3" fmla="*/ 241993 w 589655"/>
                <a:gd name="connsiteY3" fmla="*/ 746125 h 746125"/>
                <a:gd name="connsiteX4" fmla="*/ 0 w 589655"/>
                <a:gd name="connsiteY4" fmla="*/ 746125 h 746125"/>
                <a:gd name="connsiteX0" fmla="*/ 0 w 589655"/>
                <a:gd name="connsiteY0" fmla="*/ 600075 h 600075"/>
                <a:gd name="connsiteX1" fmla="*/ 334963 w 589655"/>
                <a:gd name="connsiteY1" fmla="*/ 317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89655"/>
                <a:gd name="connsiteY0" fmla="*/ 600075 h 600075"/>
                <a:gd name="connsiteX1" fmla="*/ 265113 w 589655"/>
                <a:gd name="connsiteY1" fmla="*/ 12382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26155"/>
                <a:gd name="connsiteY0" fmla="*/ 485775 h 485775"/>
                <a:gd name="connsiteX1" fmla="*/ 265113 w 526155"/>
                <a:gd name="connsiteY1" fmla="*/ 9525 h 485775"/>
                <a:gd name="connsiteX2" fmla="*/ 526155 w 526155"/>
                <a:gd name="connsiteY2" fmla="*/ 0 h 485775"/>
                <a:gd name="connsiteX3" fmla="*/ 241993 w 526155"/>
                <a:gd name="connsiteY3" fmla="*/ 485775 h 485775"/>
                <a:gd name="connsiteX4" fmla="*/ 0 w 526155"/>
                <a:gd name="connsiteY4" fmla="*/ 485775 h 485775"/>
                <a:gd name="connsiteX0" fmla="*/ 0 w 519805"/>
                <a:gd name="connsiteY0" fmla="*/ 476250 h 476250"/>
                <a:gd name="connsiteX1" fmla="*/ 265113 w 519805"/>
                <a:gd name="connsiteY1" fmla="*/ 0 h 476250"/>
                <a:gd name="connsiteX2" fmla="*/ 519805 w 519805"/>
                <a:gd name="connsiteY2" fmla="*/ 3175 h 476250"/>
                <a:gd name="connsiteX3" fmla="*/ 241993 w 519805"/>
                <a:gd name="connsiteY3" fmla="*/ 476250 h 476250"/>
                <a:gd name="connsiteX4" fmla="*/ 0 w 519805"/>
                <a:gd name="connsiteY4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9805" h="476250">
                  <a:moveTo>
                    <a:pt x="0" y="476250"/>
                  </a:moveTo>
                  <a:lnTo>
                    <a:pt x="265113" y="0"/>
                  </a:lnTo>
                  <a:lnTo>
                    <a:pt x="519805" y="3175"/>
                  </a:lnTo>
                  <a:lnTo>
                    <a:pt x="241993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 dirty="0"/>
            </a:p>
          </p:txBody>
        </p:sp>
        <p:sp>
          <p:nvSpPr>
            <p:cNvPr id="26" name="Parallelogram 3">
              <a:extLst>
                <a:ext uri="{FF2B5EF4-FFF2-40B4-BE49-F238E27FC236}">
                  <a16:creationId xmlns:a16="http://schemas.microsoft.com/office/drawing/2014/main" id="{05E14175-8351-AA4D-A6AD-22B96E46514D}"/>
                </a:ext>
              </a:extLst>
            </p:cNvPr>
            <p:cNvSpPr/>
            <p:nvPr userDrawn="1"/>
          </p:nvSpPr>
          <p:spPr>
            <a:xfrm>
              <a:off x="-304882" y="3963850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 dirty="0"/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9D8C10DC-BED7-4E4A-8BE1-DCD5CC8193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025578" y="6308878"/>
            <a:ext cx="934193" cy="39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32617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125BAE-E3B4-E14D-AD92-A6474AFF68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1" y="1122363"/>
            <a:ext cx="9144000" cy="2387600"/>
          </a:xfrm>
        </p:spPr>
        <p:txBody>
          <a:bodyPr anchor="b"/>
          <a:lstStyle>
            <a:lvl1pPr algn="ctr">
              <a:defRPr sz="5998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A102A32-1A5A-4147-A2F7-C4738AA820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1" y="3602038"/>
            <a:ext cx="9144000" cy="1655762"/>
          </a:xfrm>
        </p:spPr>
        <p:txBody>
          <a:bodyPr/>
          <a:lstStyle>
            <a:lvl1pPr marL="0" indent="0" algn="ctr">
              <a:buNone/>
              <a:defRPr sz="2399"/>
            </a:lvl1pPr>
            <a:lvl2pPr marL="457063" indent="0" algn="ctr">
              <a:buNone/>
              <a:defRPr sz="1999"/>
            </a:lvl2pPr>
            <a:lvl3pPr marL="914126" indent="0" algn="ctr">
              <a:buNone/>
              <a:defRPr sz="1799"/>
            </a:lvl3pPr>
            <a:lvl4pPr marL="1371189" indent="0" algn="ctr">
              <a:buNone/>
              <a:defRPr sz="1600"/>
            </a:lvl4pPr>
            <a:lvl5pPr marL="1828251" indent="0" algn="ctr">
              <a:buNone/>
              <a:defRPr sz="1600"/>
            </a:lvl5pPr>
            <a:lvl6pPr marL="2285314" indent="0" algn="ctr">
              <a:buNone/>
              <a:defRPr sz="1600"/>
            </a:lvl6pPr>
            <a:lvl7pPr marL="2742377" indent="0" algn="ctr">
              <a:buNone/>
              <a:defRPr sz="1600"/>
            </a:lvl7pPr>
            <a:lvl8pPr marL="3199440" indent="0" algn="ctr">
              <a:buNone/>
              <a:defRPr sz="1600"/>
            </a:lvl8pPr>
            <a:lvl9pPr marL="3656503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459051-5B55-764A-AC54-4005037AFB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7A14F-5C88-EE4E-BDFA-6077CA20262E}" type="datetimeFigureOut">
              <a:rPr lang="en-US" smtClean="0"/>
              <a:t>3/20/2019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DBD72F-468F-1446-8568-889C1721DB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F3EE8E-E5ED-FA45-B54A-F014CDE84A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B920A-A608-C245-B4AA-AB9A65273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69848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92C313-2E4F-D045-8BBB-EBF0DCB08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F4730F-3AC4-3047-8B0B-4DD4A03B1A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9EDAAF-9805-EF42-94AE-9F13A5ACAA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7A14F-5C88-EE4E-BDFA-6077CA20262E}" type="datetimeFigureOut">
              <a:rPr lang="en-US" smtClean="0"/>
              <a:t>3/20/2019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7EEF6D-C8BB-3546-8A21-4EE813AD4D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1C6E79-FDBC-CD45-B04A-8C59C52456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B920A-A608-C245-B4AA-AB9A65273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2306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810" y="1905000"/>
            <a:ext cx="9146381" cy="2667000"/>
          </a:xfrm>
        </p:spPr>
        <p:txBody>
          <a:bodyPr anchor="b">
            <a:noAutofit/>
          </a:bodyPr>
          <a:lstStyle>
            <a:lvl1pPr algn="l">
              <a:defRPr sz="3301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255" name="line" descr="Line graphic"/>
          <p:cNvGrpSpPr/>
          <p:nvPr/>
        </p:nvGrpSpPr>
        <p:grpSpPr bwMode="invGray">
          <a:xfrm>
            <a:off x="1585309" y="4724400"/>
            <a:ext cx="8634184" cy="64008"/>
            <a:chOff x="-4110038" y="2703513"/>
            <a:chExt cx="17394239" cy="160336"/>
          </a:xfrm>
          <a:solidFill>
            <a:schemeClr val="accent1"/>
          </a:solidFill>
        </p:grpSpPr>
        <p:sp>
          <p:nvSpPr>
            <p:cNvPr id="256" name="Freeform 5"/>
            <p:cNvSpPr>
              <a:spLocks/>
            </p:cNvSpPr>
            <p:nvPr/>
          </p:nvSpPr>
          <p:spPr bwMode="invGray">
            <a:xfrm>
              <a:off x="12815888" y="2768600"/>
              <a:ext cx="468313" cy="19050"/>
            </a:xfrm>
            <a:custGeom>
              <a:avLst/>
              <a:gdLst>
                <a:gd name="T0" fmla="*/ 21 w 244"/>
                <a:gd name="T1" fmla="*/ 5 h 8"/>
                <a:gd name="T2" fmla="*/ 21 w 244"/>
                <a:gd name="T3" fmla="*/ 5 h 8"/>
                <a:gd name="T4" fmla="*/ 52 w 244"/>
                <a:gd name="T5" fmla="*/ 7 h 8"/>
                <a:gd name="T6" fmla="*/ 100 w 244"/>
                <a:gd name="T7" fmla="*/ 5 h 8"/>
                <a:gd name="T8" fmla="*/ 125 w 244"/>
                <a:gd name="T9" fmla="*/ 7 h 8"/>
                <a:gd name="T10" fmla="*/ 202 w 244"/>
                <a:gd name="T11" fmla="*/ 6 h 8"/>
                <a:gd name="T12" fmla="*/ 156 w 244"/>
                <a:gd name="T13" fmla="*/ 5 h 8"/>
                <a:gd name="T14" fmla="*/ 244 w 244"/>
                <a:gd name="T15" fmla="*/ 3 h 8"/>
                <a:gd name="T16" fmla="*/ 161 w 244"/>
                <a:gd name="T17" fmla="*/ 3 h 8"/>
                <a:gd name="T18" fmla="*/ 165 w 244"/>
                <a:gd name="T19" fmla="*/ 2 h 8"/>
                <a:gd name="T20" fmla="*/ 96 w 244"/>
                <a:gd name="T21" fmla="*/ 2 h 8"/>
                <a:gd name="T22" fmla="*/ 111 w 244"/>
                <a:gd name="T23" fmla="*/ 1 h 8"/>
                <a:gd name="T24" fmla="*/ 0 w 244"/>
                <a:gd name="T25" fmla="*/ 5 h 8"/>
                <a:gd name="T26" fmla="*/ 21 w 244"/>
                <a:gd name="T2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4" h="8">
                  <a:moveTo>
                    <a:pt x="21" y="5"/>
                  </a:moveTo>
                  <a:lnTo>
                    <a:pt x="21" y="5"/>
                  </a:lnTo>
                  <a:cubicBezTo>
                    <a:pt x="42" y="5"/>
                    <a:pt x="59" y="7"/>
                    <a:pt x="52" y="7"/>
                  </a:cubicBezTo>
                  <a:cubicBezTo>
                    <a:pt x="94" y="6"/>
                    <a:pt x="94" y="8"/>
                    <a:pt x="100" y="5"/>
                  </a:cubicBezTo>
                  <a:cubicBezTo>
                    <a:pt x="127" y="4"/>
                    <a:pt x="155" y="6"/>
                    <a:pt x="125" y="7"/>
                  </a:cubicBezTo>
                  <a:lnTo>
                    <a:pt x="202" y="6"/>
                  </a:lnTo>
                  <a:lnTo>
                    <a:pt x="156" y="5"/>
                  </a:lnTo>
                  <a:cubicBezTo>
                    <a:pt x="168" y="2"/>
                    <a:pt x="230" y="6"/>
                    <a:pt x="244" y="3"/>
                  </a:cubicBezTo>
                  <a:lnTo>
                    <a:pt x="161" y="3"/>
                  </a:lnTo>
                  <a:lnTo>
                    <a:pt x="165" y="2"/>
                  </a:lnTo>
                  <a:cubicBezTo>
                    <a:pt x="146" y="3"/>
                    <a:pt x="109" y="2"/>
                    <a:pt x="96" y="2"/>
                  </a:cubicBezTo>
                  <a:cubicBezTo>
                    <a:pt x="98" y="1"/>
                    <a:pt x="97" y="1"/>
                    <a:pt x="111" y="1"/>
                  </a:cubicBezTo>
                  <a:cubicBezTo>
                    <a:pt x="10" y="0"/>
                    <a:pt x="84" y="5"/>
                    <a:pt x="0" y="5"/>
                  </a:cubicBezTo>
                  <a:cubicBezTo>
                    <a:pt x="5" y="5"/>
                    <a:pt x="12" y="5"/>
                    <a:pt x="21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57" name="Freeform 6"/>
            <p:cNvSpPr>
              <a:spLocks/>
            </p:cNvSpPr>
            <p:nvPr/>
          </p:nvSpPr>
          <p:spPr bwMode="invGray">
            <a:xfrm>
              <a:off x="12380913" y="2755900"/>
              <a:ext cx="461963" cy="26987"/>
            </a:xfrm>
            <a:custGeom>
              <a:avLst/>
              <a:gdLst>
                <a:gd name="T0" fmla="*/ 162 w 241"/>
                <a:gd name="T1" fmla="*/ 4 h 12"/>
                <a:gd name="T2" fmla="*/ 162 w 241"/>
                <a:gd name="T3" fmla="*/ 4 h 12"/>
                <a:gd name="T4" fmla="*/ 127 w 241"/>
                <a:gd name="T5" fmla="*/ 7 h 12"/>
                <a:gd name="T6" fmla="*/ 68 w 241"/>
                <a:gd name="T7" fmla="*/ 6 h 12"/>
                <a:gd name="T8" fmla="*/ 53 w 241"/>
                <a:gd name="T9" fmla="*/ 9 h 12"/>
                <a:gd name="T10" fmla="*/ 79 w 241"/>
                <a:gd name="T11" fmla="*/ 9 h 12"/>
                <a:gd name="T12" fmla="*/ 18 w 241"/>
                <a:gd name="T13" fmla="*/ 11 h 12"/>
                <a:gd name="T14" fmla="*/ 101 w 241"/>
                <a:gd name="T15" fmla="*/ 10 h 12"/>
                <a:gd name="T16" fmla="*/ 195 w 241"/>
                <a:gd name="T17" fmla="*/ 12 h 12"/>
                <a:gd name="T18" fmla="*/ 226 w 241"/>
                <a:gd name="T19" fmla="*/ 11 h 12"/>
                <a:gd name="T20" fmla="*/ 215 w 241"/>
                <a:gd name="T21" fmla="*/ 11 h 12"/>
                <a:gd name="T22" fmla="*/ 213 w 241"/>
                <a:gd name="T23" fmla="*/ 7 h 12"/>
                <a:gd name="T24" fmla="*/ 172 w 241"/>
                <a:gd name="T25" fmla="*/ 7 h 12"/>
                <a:gd name="T26" fmla="*/ 241 w 241"/>
                <a:gd name="T27" fmla="*/ 4 h 12"/>
                <a:gd name="T28" fmla="*/ 123 w 241"/>
                <a:gd name="T29" fmla="*/ 0 h 12"/>
                <a:gd name="T30" fmla="*/ 162 w 241"/>
                <a:gd name="T31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1" h="12">
                  <a:moveTo>
                    <a:pt x="162" y="4"/>
                  </a:moveTo>
                  <a:lnTo>
                    <a:pt x="162" y="4"/>
                  </a:lnTo>
                  <a:lnTo>
                    <a:pt x="127" y="7"/>
                  </a:lnTo>
                  <a:lnTo>
                    <a:pt x="68" y="6"/>
                  </a:lnTo>
                  <a:cubicBezTo>
                    <a:pt x="67" y="7"/>
                    <a:pt x="24" y="8"/>
                    <a:pt x="53" y="9"/>
                  </a:cubicBezTo>
                  <a:cubicBezTo>
                    <a:pt x="59" y="9"/>
                    <a:pt x="70" y="8"/>
                    <a:pt x="79" y="9"/>
                  </a:cubicBezTo>
                  <a:cubicBezTo>
                    <a:pt x="73" y="11"/>
                    <a:pt x="0" y="9"/>
                    <a:pt x="18" y="11"/>
                  </a:cubicBezTo>
                  <a:cubicBezTo>
                    <a:pt x="65" y="11"/>
                    <a:pt x="72" y="12"/>
                    <a:pt x="101" y="10"/>
                  </a:cubicBezTo>
                  <a:cubicBezTo>
                    <a:pt x="144" y="11"/>
                    <a:pt x="175" y="11"/>
                    <a:pt x="195" y="12"/>
                  </a:cubicBezTo>
                  <a:cubicBezTo>
                    <a:pt x="208" y="12"/>
                    <a:pt x="209" y="11"/>
                    <a:pt x="226" y="11"/>
                  </a:cubicBezTo>
                  <a:lnTo>
                    <a:pt x="215" y="11"/>
                  </a:lnTo>
                  <a:lnTo>
                    <a:pt x="213" y="7"/>
                  </a:lnTo>
                  <a:cubicBezTo>
                    <a:pt x="199" y="8"/>
                    <a:pt x="187" y="7"/>
                    <a:pt x="172" y="7"/>
                  </a:cubicBezTo>
                  <a:lnTo>
                    <a:pt x="241" y="4"/>
                  </a:lnTo>
                  <a:cubicBezTo>
                    <a:pt x="219" y="1"/>
                    <a:pt x="151" y="2"/>
                    <a:pt x="123" y="0"/>
                  </a:cubicBezTo>
                  <a:cubicBezTo>
                    <a:pt x="157" y="4"/>
                    <a:pt x="96" y="2"/>
                    <a:pt x="162" y="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58" name="Freeform 7"/>
            <p:cNvSpPr>
              <a:spLocks/>
            </p:cNvSpPr>
            <p:nvPr/>
          </p:nvSpPr>
          <p:spPr bwMode="invGray">
            <a:xfrm>
              <a:off x="12814300" y="2779713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59" name="Freeform 8"/>
            <p:cNvSpPr>
              <a:spLocks/>
            </p:cNvSpPr>
            <p:nvPr/>
          </p:nvSpPr>
          <p:spPr bwMode="invGray">
            <a:xfrm>
              <a:off x="2738437" y="2795588"/>
              <a:ext cx="425450" cy="15875"/>
            </a:xfrm>
            <a:custGeom>
              <a:avLst/>
              <a:gdLst>
                <a:gd name="T0" fmla="*/ 77 w 222"/>
                <a:gd name="T1" fmla="*/ 5 h 7"/>
                <a:gd name="T2" fmla="*/ 77 w 222"/>
                <a:gd name="T3" fmla="*/ 5 h 7"/>
                <a:gd name="T4" fmla="*/ 56 w 222"/>
                <a:gd name="T5" fmla="*/ 6 h 7"/>
                <a:gd name="T6" fmla="*/ 222 w 222"/>
                <a:gd name="T7" fmla="*/ 5 h 7"/>
                <a:gd name="T8" fmla="*/ 200 w 222"/>
                <a:gd name="T9" fmla="*/ 3 h 7"/>
                <a:gd name="T10" fmla="*/ 137 w 222"/>
                <a:gd name="T11" fmla="*/ 4 h 7"/>
                <a:gd name="T12" fmla="*/ 149 w 222"/>
                <a:gd name="T13" fmla="*/ 3 h 7"/>
                <a:gd name="T14" fmla="*/ 109 w 222"/>
                <a:gd name="T15" fmla="*/ 0 h 7"/>
                <a:gd name="T16" fmla="*/ 106 w 222"/>
                <a:gd name="T17" fmla="*/ 0 h 7"/>
                <a:gd name="T18" fmla="*/ 0 w 222"/>
                <a:gd name="T19" fmla="*/ 7 h 7"/>
                <a:gd name="T20" fmla="*/ 77 w 222"/>
                <a:gd name="T21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2" h="7">
                  <a:moveTo>
                    <a:pt x="77" y="5"/>
                  </a:moveTo>
                  <a:lnTo>
                    <a:pt x="77" y="5"/>
                  </a:lnTo>
                  <a:cubicBezTo>
                    <a:pt x="62" y="5"/>
                    <a:pt x="58" y="5"/>
                    <a:pt x="56" y="6"/>
                  </a:cubicBezTo>
                  <a:lnTo>
                    <a:pt x="222" y="5"/>
                  </a:lnTo>
                  <a:cubicBezTo>
                    <a:pt x="216" y="5"/>
                    <a:pt x="169" y="4"/>
                    <a:pt x="200" y="3"/>
                  </a:cubicBezTo>
                  <a:cubicBezTo>
                    <a:pt x="186" y="2"/>
                    <a:pt x="143" y="3"/>
                    <a:pt x="137" y="4"/>
                  </a:cubicBezTo>
                  <a:lnTo>
                    <a:pt x="149" y="3"/>
                  </a:lnTo>
                  <a:cubicBezTo>
                    <a:pt x="110" y="5"/>
                    <a:pt x="84" y="1"/>
                    <a:pt x="109" y="0"/>
                  </a:cubicBezTo>
                  <a:lnTo>
                    <a:pt x="106" y="0"/>
                  </a:lnTo>
                  <a:lnTo>
                    <a:pt x="0" y="7"/>
                  </a:lnTo>
                  <a:cubicBezTo>
                    <a:pt x="39" y="7"/>
                    <a:pt x="30" y="5"/>
                    <a:pt x="77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0" name="Freeform 9"/>
            <p:cNvSpPr>
              <a:spLocks/>
            </p:cNvSpPr>
            <p:nvPr/>
          </p:nvSpPr>
          <p:spPr bwMode="invGray">
            <a:xfrm>
              <a:off x="-3646488" y="2800350"/>
              <a:ext cx="46038" cy="3175"/>
            </a:xfrm>
            <a:custGeom>
              <a:avLst/>
              <a:gdLst>
                <a:gd name="T0" fmla="*/ 0 w 24"/>
                <a:gd name="T1" fmla="*/ 1 h 1"/>
                <a:gd name="T2" fmla="*/ 0 w 24"/>
                <a:gd name="T3" fmla="*/ 1 h 1"/>
                <a:gd name="T4" fmla="*/ 21 w 24"/>
                <a:gd name="T5" fmla="*/ 0 h 1"/>
                <a:gd name="T6" fmla="*/ 0 w 2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">
                  <a:moveTo>
                    <a:pt x="0" y="1"/>
                  </a:moveTo>
                  <a:lnTo>
                    <a:pt x="0" y="1"/>
                  </a:lnTo>
                  <a:cubicBezTo>
                    <a:pt x="21" y="0"/>
                    <a:pt x="24" y="0"/>
                    <a:pt x="2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1" name="Freeform 10"/>
            <p:cNvSpPr>
              <a:spLocks/>
            </p:cNvSpPr>
            <p:nvPr/>
          </p:nvSpPr>
          <p:spPr bwMode="invGray">
            <a:xfrm>
              <a:off x="2627312" y="2816225"/>
              <a:ext cx="63500" cy="4762"/>
            </a:xfrm>
            <a:custGeom>
              <a:avLst/>
              <a:gdLst>
                <a:gd name="T0" fmla="*/ 33 w 33"/>
                <a:gd name="T1" fmla="*/ 0 h 2"/>
                <a:gd name="T2" fmla="*/ 33 w 33"/>
                <a:gd name="T3" fmla="*/ 0 h 2"/>
                <a:gd name="T4" fmla="*/ 0 w 33"/>
                <a:gd name="T5" fmla="*/ 2 h 2"/>
                <a:gd name="T6" fmla="*/ 33 w 3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2">
                  <a:moveTo>
                    <a:pt x="33" y="0"/>
                  </a:moveTo>
                  <a:lnTo>
                    <a:pt x="33" y="0"/>
                  </a:lnTo>
                  <a:lnTo>
                    <a:pt x="0" y="2"/>
                  </a:lnTo>
                  <a:cubicBezTo>
                    <a:pt x="14" y="1"/>
                    <a:pt x="25" y="1"/>
                    <a:pt x="3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2" name="Freeform 11"/>
            <p:cNvSpPr>
              <a:spLocks/>
            </p:cNvSpPr>
            <p:nvPr/>
          </p:nvSpPr>
          <p:spPr bwMode="invGray">
            <a:xfrm>
              <a:off x="3103562" y="2741613"/>
              <a:ext cx="28575" cy="3175"/>
            </a:xfrm>
            <a:custGeom>
              <a:avLst/>
              <a:gdLst>
                <a:gd name="T0" fmla="*/ 15 w 15"/>
                <a:gd name="T1" fmla="*/ 0 h 1"/>
                <a:gd name="T2" fmla="*/ 15 w 15"/>
                <a:gd name="T3" fmla="*/ 0 h 1"/>
                <a:gd name="T4" fmla="*/ 15 w 15"/>
                <a:gd name="T5" fmla="*/ 0 h 1"/>
                <a:gd name="T6" fmla="*/ 0 w 15"/>
                <a:gd name="T7" fmla="*/ 1 h 1"/>
                <a:gd name="T8" fmla="*/ 0 w 15"/>
                <a:gd name="T9" fmla="*/ 1 h 1"/>
                <a:gd name="T10" fmla="*/ 15 w 15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">
                  <a:moveTo>
                    <a:pt x="15" y="0"/>
                  </a:moveTo>
                  <a:lnTo>
                    <a:pt x="15" y="0"/>
                  </a:lnTo>
                  <a:cubicBezTo>
                    <a:pt x="15" y="0"/>
                    <a:pt x="15" y="0"/>
                    <a:pt x="15" y="0"/>
                  </a:cubicBezTo>
                  <a:lnTo>
                    <a:pt x="0" y="1"/>
                  </a:lnTo>
                  <a:lnTo>
                    <a:pt x="0" y="1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3" name="Freeform 12"/>
            <p:cNvSpPr>
              <a:spLocks/>
            </p:cNvSpPr>
            <p:nvPr/>
          </p:nvSpPr>
          <p:spPr bwMode="invGray">
            <a:xfrm>
              <a:off x="1227137" y="2836863"/>
              <a:ext cx="20638" cy="0"/>
            </a:xfrm>
            <a:custGeom>
              <a:avLst/>
              <a:gdLst>
                <a:gd name="T0" fmla="*/ 11 w 11"/>
                <a:gd name="T1" fmla="*/ 11 w 11"/>
                <a:gd name="T2" fmla="*/ 0 w 11"/>
                <a:gd name="T3" fmla="*/ 11 w 1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1">
                  <a:moveTo>
                    <a:pt x="11" y="0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4" name="Freeform 13"/>
            <p:cNvSpPr>
              <a:spLocks/>
            </p:cNvSpPr>
            <p:nvPr/>
          </p:nvSpPr>
          <p:spPr bwMode="invGray">
            <a:xfrm>
              <a:off x="3660775" y="2713038"/>
              <a:ext cx="331788" cy="20637"/>
            </a:xfrm>
            <a:custGeom>
              <a:avLst/>
              <a:gdLst>
                <a:gd name="T0" fmla="*/ 173 w 173"/>
                <a:gd name="T1" fmla="*/ 0 h 9"/>
                <a:gd name="T2" fmla="*/ 173 w 173"/>
                <a:gd name="T3" fmla="*/ 0 h 9"/>
                <a:gd name="T4" fmla="*/ 99 w 173"/>
                <a:gd name="T5" fmla="*/ 2 h 9"/>
                <a:gd name="T6" fmla="*/ 89 w 173"/>
                <a:gd name="T7" fmla="*/ 1 h 9"/>
                <a:gd name="T8" fmla="*/ 64 w 173"/>
                <a:gd name="T9" fmla="*/ 2 h 9"/>
                <a:gd name="T10" fmla="*/ 79 w 173"/>
                <a:gd name="T11" fmla="*/ 2 h 9"/>
                <a:gd name="T12" fmla="*/ 0 w 173"/>
                <a:gd name="T13" fmla="*/ 8 h 9"/>
                <a:gd name="T14" fmla="*/ 78 w 173"/>
                <a:gd name="T15" fmla="*/ 7 h 9"/>
                <a:gd name="T16" fmla="*/ 98 w 173"/>
                <a:gd name="T17" fmla="*/ 6 h 9"/>
                <a:gd name="T18" fmla="*/ 159 w 173"/>
                <a:gd name="T19" fmla="*/ 2 h 9"/>
                <a:gd name="T20" fmla="*/ 173 w 173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3" h="9">
                  <a:moveTo>
                    <a:pt x="173" y="0"/>
                  </a:moveTo>
                  <a:lnTo>
                    <a:pt x="173" y="0"/>
                  </a:lnTo>
                  <a:lnTo>
                    <a:pt x="99" y="2"/>
                  </a:lnTo>
                  <a:cubicBezTo>
                    <a:pt x="109" y="2"/>
                    <a:pt x="74" y="2"/>
                    <a:pt x="89" y="1"/>
                  </a:cubicBezTo>
                  <a:cubicBezTo>
                    <a:pt x="84" y="1"/>
                    <a:pt x="57" y="1"/>
                    <a:pt x="64" y="2"/>
                  </a:cubicBezTo>
                  <a:lnTo>
                    <a:pt x="79" y="2"/>
                  </a:lnTo>
                  <a:cubicBezTo>
                    <a:pt x="41" y="5"/>
                    <a:pt x="64" y="6"/>
                    <a:pt x="0" y="8"/>
                  </a:cubicBezTo>
                  <a:cubicBezTo>
                    <a:pt x="40" y="9"/>
                    <a:pt x="57" y="8"/>
                    <a:pt x="78" y="7"/>
                  </a:cubicBezTo>
                  <a:lnTo>
                    <a:pt x="98" y="6"/>
                  </a:lnTo>
                  <a:lnTo>
                    <a:pt x="159" y="2"/>
                  </a:lnTo>
                  <a:lnTo>
                    <a:pt x="17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5" name="Freeform 14"/>
            <p:cNvSpPr>
              <a:spLocks/>
            </p:cNvSpPr>
            <p:nvPr/>
          </p:nvSpPr>
          <p:spPr bwMode="invGray">
            <a:xfrm>
              <a:off x="-1674813" y="2768600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6" name="Freeform 15"/>
            <p:cNvSpPr>
              <a:spLocks/>
            </p:cNvSpPr>
            <p:nvPr/>
          </p:nvSpPr>
          <p:spPr bwMode="invGray">
            <a:xfrm>
              <a:off x="-1673225" y="2767013"/>
              <a:ext cx="36513" cy="1587"/>
            </a:xfrm>
            <a:custGeom>
              <a:avLst/>
              <a:gdLst>
                <a:gd name="T0" fmla="*/ 3 w 19"/>
                <a:gd name="T1" fmla="*/ 0 h 1"/>
                <a:gd name="T2" fmla="*/ 3 w 19"/>
                <a:gd name="T3" fmla="*/ 0 h 1"/>
                <a:gd name="T4" fmla="*/ 0 w 19"/>
                <a:gd name="T5" fmla="*/ 1 h 1"/>
                <a:gd name="T6" fmla="*/ 3 w 1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">
                  <a:moveTo>
                    <a:pt x="3" y="0"/>
                  </a:moveTo>
                  <a:lnTo>
                    <a:pt x="3" y="0"/>
                  </a:lnTo>
                  <a:lnTo>
                    <a:pt x="0" y="1"/>
                  </a:lnTo>
                  <a:cubicBezTo>
                    <a:pt x="4" y="0"/>
                    <a:pt x="19" y="0"/>
                    <a:pt x="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7" name="Freeform 16"/>
            <p:cNvSpPr>
              <a:spLocks/>
            </p:cNvSpPr>
            <p:nvPr/>
          </p:nvSpPr>
          <p:spPr bwMode="invGray">
            <a:xfrm>
              <a:off x="2690812" y="2811463"/>
              <a:ext cx="47625" cy="4762"/>
            </a:xfrm>
            <a:custGeom>
              <a:avLst/>
              <a:gdLst>
                <a:gd name="T0" fmla="*/ 13 w 25"/>
                <a:gd name="T1" fmla="*/ 0 h 2"/>
                <a:gd name="T2" fmla="*/ 13 w 25"/>
                <a:gd name="T3" fmla="*/ 0 h 2"/>
                <a:gd name="T4" fmla="*/ 0 w 25"/>
                <a:gd name="T5" fmla="*/ 2 h 2"/>
                <a:gd name="T6" fmla="*/ 25 w 25"/>
                <a:gd name="T7" fmla="*/ 0 h 2"/>
                <a:gd name="T8" fmla="*/ 13 w 25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">
                  <a:moveTo>
                    <a:pt x="13" y="0"/>
                  </a:moveTo>
                  <a:lnTo>
                    <a:pt x="13" y="0"/>
                  </a:lnTo>
                  <a:cubicBezTo>
                    <a:pt x="12" y="0"/>
                    <a:pt x="7" y="1"/>
                    <a:pt x="0" y="2"/>
                  </a:cubicBezTo>
                  <a:lnTo>
                    <a:pt x="25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8" name="Freeform 17"/>
            <p:cNvSpPr>
              <a:spLocks/>
            </p:cNvSpPr>
            <p:nvPr/>
          </p:nvSpPr>
          <p:spPr bwMode="invGray">
            <a:xfrm>
              <a:off x="2822575" y="2794000"/>
              <a:ext cx="163513" cy="4762"/>
            </a:xfrm>
            <a:custGeom>
              <a:avLst/>
              <a:gdLst>
                <a:gd name="T0" fmla="*/ 0 w 85"/>
                <a:gd name="T1" fmla="*/ 2 h 2"/>
                <a:gd name="T2" fmla="*/ 0 w 85"/>
                <a:gd name="T3" fmla="*/ 2 h 2"/>
                <a:gd name="T4" fmla="*/ 62 w 85"/>
                <a:gd name="T5" fmla="*/ 1 h 2"/>
                <a:gd name="T6" fmla="*/ 85 w 85"/>
                <a:gd name="T7" fmla="*/ 0 h 2"/>
                <a:gd name="T8" fmla="*/ 0 w 85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2">
                  <a:moveTo>
                    <a:pt x="0" y="2"/>
                  </a:moveTo>
                  <a:lnTo>
                    <a:pt x="0" y="2"/>
                  </a:lnTo>
                  <a:lnTo>
                    <a:pt x="62" y="1"/>
                  </a:lnTo>
                  <a:lnTo>
                    <a:pt x="85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9" name="Freeform 18"/>
            <p:cNvSpPr>
              <a:spLocks/>
            </p:cNvSpPr>
            <p:nvPr/>
          </p:nvSpPr>
          <p:spPr bwMode="invGray">
            <a:xfrm>
              <a:off x="715962" y="2809875"/>
              <a:ext cx="1911350" cy="50800"/>
            </a:xfrm>
            <a:custGeom>
              <a:avLst/>
              <a:gdLst>
                <a:gd name="T0" fmla="*/ 375 w 996"/>
                <a:gd name="T1" fmla="*/ 13 h 23"/>
                <a:gd name="T2" fmla="*/ 375 w 996"/>
                <a:gd name="T3" fmla="*/ 13 h 23"/>
                <a:gd name="T4" fmla="*/ 348 w 996"/>
                <a:gd name="T5" fmla="*/ 9 h 23"/>
                <a:gd name="T6" fmla="*/ 277 w 996"/>
                <a:gd name="T7" fmla="*/ 12 h 23"/>
                <a:gd name="T8" fmla="*/ 366 w 996"/>
                <a:gd name="T9" fmla="*/ 16 h 23"/>
                <a:gd name="T10" fmla="*/ 257 w 996"/>
                <a:gd name="T11" fmla="*/ 19 h 23"/>
                <a:gd name="T12" fmla="*/ 301 w 996"/>
                <a:gd name="T13" fmla="*/ 14 h 23"/>
                <a:gd name="T14" fmla="*/ 249 w 996"/>
                <a:gd name="T15" fmla="*/ 16 h 23"/>
                <a:gd name="T16" fmla="*/ 76 w 996"/>
                <a:gd name="T17" fmla="*/ 16 h 23"/>
                <a:gd name="T18" fmla="*/ 5 w 996"/>
                <a:gd name="T19" fmla="*/ 20 h 23"/>
                <a:gd name="T20" fmla="*/ 93 w 996"/>
                <a:gd name="T21" fmla="*/ 23 h 23"/>
                <a:gd name="T22" fmla="*/ 84 w 996"/>
                <a:gd name="T23" fmla="*/ 22 h 23"/>
                <a:gd name="T24" fmla="*/ 125 w 996"/>
                <a:gd name="T25" fmla="*/ 23 h 23"/>
                <a:gd name="T26" fmla="*/ 151 w 996"/>
                <a:gd name="T27" fmla="*/ 20 h 23"/>
                <a:gd name="T28" fmla="*/ 191 w 996"/>
                <a:gd name="T29" fmla="*/ 20 h 23"/>
                <a:gd name="T30" fmla="*/ 168 w 996"/>
                <a:gd name="T31" fmla="*/ 21 h 23"/>
                <a:gd name="T32" fmla="*/ 264 w 996"/>
                <a:gd name="T33" fmla="*/ 20 h 23"/>
                <a:gd name="T34" fmla="*/ 252 w 996"/>
                <a:gd name="T35" fmla="*/ 22 h 23"/>
                <a:gd name="T36" fmla="*/ 371 w 996"/>
                <a:gd name="T37" fmla="*/ 18 h 23"/>
                <a:gd name="T38" fmla="*/ 341 w 996"/>
                <a:gd name="T39" fmla="*/ 21 h 23"/>
                <a:gd name="T40" fmla="*/ 539 w 996"/>
                <a:gd name="T41" fmla="*/ 20 h 23"/>
                <a:gd name="T42" fmla="*/ 527 w 996"/>
                <a:gd name="T43" fmla="*/ 19 h 23"/>
                <a:gd name="T44" fmla="*/ 575 w 996"/>
                <a:gd name="T45" fmla="*/ 21 h 23"/>
                <a:gd name="T46" fmla="*/ 766 w 996"/>
                <a:gd name="T47" fmla="*/ 20 h 23"/>
                <a:gd name="T48" fmla="*/ 996 w 996"/>
                <a:gd name="T49" fmla="*/ 5 h 23"/>
                <a:gd name="T50" fmla="*/ 969 w 996"/>
                <a:gd name="T51" fmla="*/ 6 h 23"/>
                <a:gd name="T52" fmla="*/ 973 w 996"/>
                <a:gd name="T53" fmla="*/ 1 h 23"/>
                <a:gd name="T54" fmla="*/ 897 w 996"/>
                <a:gd name="T55" fmla="*/ 5 h 23"/>
                <a:gd name="T56" fmla="*/ 872 w 996"/>
                <a:gd name="T57" fmla="*/ 0 h 23"/>
                <a:gd name="T58" fmla="*/ 535 w 996"/>
                <a:gd name="T59" fmla="*/ 14 h 23"/>
                <a:gd name="T60" fmla="*/ 389 w 996"/>
                <a:gd name="T61" fmla="*/ 13 h 23"/>
                <a:gd name="T62" fmla="*/ 476 w 996"/>
                <a:gd name="T63" fmla="*/ 9 h 23"/>
                <a:gd name="T64" fmla="*/ 387 w 996"/>
                <a:gd name="T65" fmla="*/ 9 h 23"/>
                <a:gd name="T66" fmla="*/ 375 w 996"/>
                <a:gd name="T67" fmla="*/ 1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96" h="23">
                  <a:moveTo>
                    <a:pt x="375" y="13"/>
                  </a:moveTo>
                  <a:lnTo>
                    <a:pt x="375" y="13"/>
                  </a:lnTo>
                  <a:cubicBezTo>
                    <a:pt x="247" y="14"/>
                    <a:pt x="407" y="10"/>
                    <a:pt x="348" y="9"/>
                  </a:cubicBezTo>
                  <a:cubicBezTo>
                    <a:pt x="312" y="10"/>
                    <a:pt x="299" y="11"/>
                    <a:pt x="277" y="12"/>
                  </a:cubicBezTo>
                  <a:cubicBezTo>
                    <a:pt x="379" y="10"/>
                    <a:pt x="263" y="17"/>
                    <a:pt x="366" y="16"/>
                  </a:cubicBezTo>
                  <a:cubicBezTo>
                    <a:pt x="352" y="19"/>
                    <a:pt x="292" y="19"/>
                    <a:pt x="257" y="19"/>
                  </a:cubicBezTo>
                  <a:cubicBezTo>
                    <a:pt x="218" y="16"/>
                    <a:pt x="292" y="17"/>
                    <a:pt x="301" y="14"/>
                  </a:cubicBezTo>
                  <a:cubicBezTo>
                    <a:pt x="259" y="14"/>
                    <a:pt x="267" y="15"/>
                    <a:pt x="249" y="16"/>
                  </a:cubicBezTo>
                  <a:cubicBezTo>
                    <a:pt x="184" y="16"/>
                    <a:pt x="115" y="20"/>
                    <a:pt x="76" y="16"/>
                  </a:cubicBezTo>
                  <a:cubicBezTo>
                    <a:pt x="29" y="17"/>
                    <a:pt x="32" y="18"/>
                    <a:pt x="5" y="20"/>
                  </a:cubicBezTo>
                  <a:cubicBezTo>
                    <a:pt x="0" y="23"/>
                    <a:pt x="75" y="21"/>
                    <a:pt x="93" y="23"/>
                  </a:cubicBezTo>
                  <a:cubicBezTo>
                    <a:pt x="89" y="23"/>
                    <a:pt x="82" y="23"/>
                    <a:pt x="84" y="22"/>
                  </a:cubicBezTo>
                  <a:lnTo>
                    <a:pt x="125" y="23"/>
                  </a:lnTo>
                  <a:cubicBezTo>
                    <a:pt x="86" y="22"/>
                    <a:pt x="130" y="20"/>
                    <a:pt x="151" y="20"/>
                  </a:cubicBezTo>
                  <a:cubicBezTo>
                    <a:pt x="165" y="20"/>
                    <a:pt x="195" y="19"/>
                    <a:pt x="191" y="20"/>
                  </a:cubicBezTo>
                  <a:lnTo>
                    <a:pt x="168" y="21"/>
                  </a:lnTo>
                  <a:cubicBezTo>
                    <a:pt x="198" y="22"/>
                    <a:pt x="233" y="19"/>
                    <a:pt x="264" y="20"/>
                  </a:cubicBezTo>
                  <a:cubicBezTo>
                    <a:pt x="265" y="21"/>
                    <a:pt x="254" y="21"/>
                    <a:pt x="252" y="22"/>
                  </a:cubicBezTo>
                  <a:cubicBezTo>
                    <a:pt x="286" y="20"/>
                    <a:pt x="320" y="20"/>
                    <a:pt x="371" y="18"/>
                  </a:cubicBezTo>
                  <a:lnTo>
                    <a:pt x="341" y="21"/>
                  </a:lnTo>
                  <a:cubicBezTo>
                    <a:pt x="382" y="18"/>
                    <a:pt x="475" y="19"/>
                    <a:pt x="539" y="20"/>
                  </a:cubicBezTo>
                  <a:cubicBezTo>
                    <a:pt x="532" y="20"/>
                    <a:pt x="519" y="19"/>
                    <a:pt x="527" y="19"/>
                  </a:cubicBezTo>
                  <a:cubicBezTo>
                    <a:pt x="564" y="18"/>
                    <a:pt x="593" y="20"/>
                    <a:pt x="575" y="21"/>
                  </a:cubicBezTo>
                  <a:cubicBezTo>
                    <a:pt x="612" y="19"/>
                    <a:pt x="716" y="23"/>
                    <a:pt x="766" y="20"/>
                  </a:cubicBezTo>
                  <a:lnTo>
                    <a:pt x="996" y="5"/>
                  </a:lnTo>
                  <a:cubicBezTo>
                    <a:pt x="988" y="5"/>
                    <a:pt x="978" y="6"/>
                    <a:pt x="969" y="6"/>
                  </a:cubicBezTo>
                  <a:cubicBezTo>
                    <a:pt x="948" y="3"/>
                    <a:pt x="937" y="4"/>
                    <a:pt x="973" y="1"/>
                  </a:cubicBezTo>
                  <a:cubicBezTo>
                    <a:pt x="937" y="3"/>
                    <a:pt x="951" y="5"/>
                    <a:pt x="897" y="5"/>
                  </a:cubicBezTo>
                  <a:cubicBezTo>
                    <a:pt x="918" y="3"/>
                    <a:pt x="924" y="0"/>
                    <a:pt x="872" y="0"/>
                  </a:cubicBezTo>
                  <a:cubicBezTo>
                    <a:pt x="742" y="3"/>
                    <a:pt x="656" y="10"/>
                    <a:pt x="535" y="14"/>
                  </a:cubicBezTo>
                  <a:cubicBezTo>
                    <a:pt x="530" y="12"/>
                    <a:pt x="435" y="13"/>
                    <a:pt x="389" y="13"/>
                  </a:cubicBezTo>
                  <a:cubicBezTo>
                    <a:pt x="406" y="11"/>
                    <a:pt x="441" y="10"/>
                    <a:pt x="476" y="9"/>
                  </a:cubicBezTo>
                  <a:lnTo>
                    <a:pt x="387" y="9"/>
                  </a:lnTo>
                  <a:lnTo>
                    <a:pt x="375" y="1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0" name="Freeform 19"/>
            <p:cNvSpPr>
              <a:spLocks/>
            </p:cNvSpPr>
            <p:nvPr/>
          </p:nvSpPr>
          <p:spPr bwMode="invGray">
            <a:xfrm>
              <a:off x="1995487" y="2822575"/>
              <a:ext cx="20638" cy="0"/>
            </a:xfrm>
            <a:custGeom>
              <a:avLst/>
              <a:gdLst>
                <a:gd name="T0" fmla="*/ 10 w 10"/>
                <a:gd name="T1" fmla="*/ 10 w 10"/>
                <a:gd name="T2" fmla="*/ 0 w 10"/>
                <a:gd name="T3" fmla="*/ 10 w 1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0">
                  <a:moveTo>
                    <a:pt x="10" y="0"/>
                  </a:moveTo>
                  <a:lnTo>
                    <a:pt x="10" y="0"/>
                  </a:lnTo>
                  <a:lnTo>
                    <a:pt x="0" y="0"/>
                  </a:lnTo>
                  <a:cubicBezTo>
                    <a:pt x="1" y="0"/>
                    <a:pt x="4" y="0"/>
                    <a:pt x="1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1" name="Freeform 20"/>
            <p:cNvSpPr>
              <a:spLocks/>
            </p:cNvSpPr>
            <p:nvPr/>
          </p:nvSpPr>
          <p:spPr bwMode="invGray">
            <a:xfrm>
              <a:off x="1630362" y="2830513"/>
              <a:ext cx="22225" cy="0"/>
            </a:xfrm>
            <a:custGeom>
              <a:avLst/>
              <a:gdLst>
                <a:gd name="T0" fmla="*/ 11 w 12"/>
                <a:gd name="T1" fmla="*/ 11 w 12"/>
                <a:gd name="T2" fmla="*/ 12 w 12"/>
                <a:gd name="T3" fmla="*/ 0 w 12"/>
                <a:gd name="T4" fmla="*/ 11 w 1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2">
                  <a:moveTo>
                    <a:pt x="11" y="0"/>
                  </a:moveTo>
                  <a:lnTo>
                    <a:pt x="11" y="0"/>
                  </a:lnTo>
                  <a:cubicBezTo>
                    <a:pt x="12" y="0"/>
                    <a:pt x="11" y="0"/>
                    <a:pt x="12" y="0"/>
                  </a:cubicBez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2" name="Freeform 21"/>
            <p:cNvSpPr>
              <a:spLocks/>
            </p:cNvSpPr>
            <p:nvPr/>
          </p:nvSpPr>
          <p:spPr bwMode="invGray">
            <a:xfrm>
              <a:off x="2651125" y="2798763"/>
              <a:ext cx="46038" cy="1587"/>
            </a:xfrm>
            <a:custGeom>
              <a:avLst/>
              <a:gdLst>
                <a:gd name="T0" fmla="*/ 3 w 24"/>
                <a:gd name="T1" fmla="*/ 1 h 1"/>
                <a:gd name="T2" fmla="*/ 3 w 24"/>
                <a:gd name="T3" fmla="*/ 1 h 1"/>
                <a:gd name="T4" fmla="*/ 24 w 24"/>
                <a:gd name="T5" fmla="*/ 0 h 1"/>
                <a:gd name="T6" fmla="*/ 8 w 24"/>
                <a:gd name="T7" fmla="*/ 1 h 1"/>
                <a:gd name="T8" fmla="*/ 3 w 2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">
                  <a:moveTo>
                    <a:pt x="3" y="1"/>
                  </a:moveTo>
                  <a:lnTo>
                    <a:pt x="3" y="1"/>
                  </a:lnTo>
                  <a:lnTo>
                    <a:pt x="24" y="0"/>
                  </a:lnTo>
                  <a:lnTo>
                    <a:pt x="8" y="1"/>
                  </a:lnTo>
                  <a:cubicBezTo>
                    <a:pt x="2" y="1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3" name="Freeform 22"/>
            <p:cNvSpPr>
              <a:spLocks/>
            </p:cNvSpPr>
            <p:nvPr/>
          </p:nvSpPr>
          <p:spPr bwMode="invGray">
            <a:xfrm>
              <a:off x="2698750" y="2809875"/>
              <a:ext cx="19050" cy="1587"/>
            </a:xfrm>
            <a:custGeom>
              <a:avLst/>
              <a:gdLst>
                <a:gd name="T0" fmla="*/ 4 w 10"/>
                <a:gd name="T1" fmla="*/ 0 h 1"/>
                <a:gd name="T2" fmla="*/ 4 w 10"/>
                <a:gd name="T3" fmla="*/ 0 h 1"/>
                <a:gd name="T4" fmla="*/ 0 w 10"/>
                <a:gd name="T5" fmla="*/ 1 h 1"/>
                <a:gd name="T6" fmla="*/ 9 w 10"/>
                <a:gd name="T7" fmla="*/ 1 h 1"/>
                <a:gd name="T8" fmla="*/ 4 w 1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lnTo>
                    <a:pt x="9" y="1"/>
                  </a:lnTo>
                  <a:cubicBezTo>
                    <a:pt x="10" y="0"/>
                    <a:pt x="9" y="0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4" name="Freeform 23"/>
            <p:cNvSpPr>
              <a:spLocks/>
            </p:cNvSpPr>
            <p:nvPr/>
          </p:nvSpPr>
          <p:spPr bwMode="invGray">
            <a:xfrm>
              <a:off x="469900" y="2800350"/>
              <a:ext cx="23813" cy="3175"/>
            </a:xfrm>
            <a:custGeom>
              <a:avLst/>
              <a:gdLst>
                <a:gd name="T0" fmla="*/ 13 w 13"/>
                <a:gd name="T1" fmla="*/ 0 h 1"/>
                <a:gd name="T2" fmla="*/ 13 w 13"/>
                <a:gd name="T3" fmla="*/ 0 h 1"/>
                <a:gd name="T4" fmla="*/ 0 w 13"/>
                <a:gd name="T5" fmla="*/ 1 h 1"/>
                <a:gd name="T6" fmla="*/ 13 w 1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13" y="0"/>
                  </a:moveTo>
                  <a:lnTo>
                    <a:pt x="13" y="0"/>
                  </a:lnTo>
                  <a:lnTo>
                    <a:pt x="0" y="1"/>
                  </a:lnTo>
                  <a:cubicBezTo>
                    <a:pt x="8" y="1"/>
                    <a:pt x="11" y="1"/>
                    <a:pt x="1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5" name="Freeform 24"/>
            <p:cNvSpPr>
              <a:spLocks/>
            </p:cNvSpPr>
            <p:nvPr/>
          </p:nvSpPr>
          <p:spPr bwMode="invGray">
            <a:xfrm>
              <a:off x="998537" y="2811463"/>
              <a:ext cx="1076325" cy="20637"/>
            </a:xfrm>
            <a:custGeom>
              <a:avLst/>
              <a:gdLst>
                <a:gd name="T0" fmla="*/ 85 w 561"/>
                <a:gd name="T1" fmla="*/ 9 h 9"/>
                <a:gd name="T2" fmla="*/ 85 w 561"/>
                <a:gd name="T3" fmla="*/ 9 h 9"/>
                <a:gd name="T4" fmla="*/ 154 w 561"/>
                <a:gd name="T5" fmla="*/ 6 h 9"/>
                <a:gd name="T6" fmla="*/ 135 w 561"/>
                <a:gd name="T7" fmla="*/ 6 h 9"/>
                <a:gd name="T8" fmla="*/ 314 w 561"/>
                <a:gd name="T9" fmla="*/ 5 h 9"/>
                <a:gd name="T10" fmla="*/ 341 w 561"/>
                <a:gd name="T11" fmla="*/ 8 h 9"/>
                <a:gd name="T12" fmla="*/ 433 w 561"/>
                <a:gd name="T13" fmla="*/ 5 h 9"/>
                <a:gd name="T14" fmla="*/ 520 w 561"/>
                <a:gd name="T15" fmla="*/ 5 h 9"/>
                <a:gd name="T16" fmla="*/ 490 w 561"/>
                <a:gd name="T17" fmla="*/ 3 h 9"/>
                <a:gd name="T18" fmla="*/ 498 w 561"/>
                <a:gd name="T19" fmla="*/ 2 h 9"/>
                <a:gd name="T20" fmla="*/ 395 w 561"/>
                <a:gd name="T21" fmla="*/ 3 h 9"/>
                <a:gd name="T22" fmla="*/ 411 w 561"/>
                <a:gd name="T23" fmla="*/ 1 h 9"/>
                <a:gd name="T24" fmla="*/ 261 w 561"/>
                <a:gd name="T25" fmla="*/ 4 h 9"/>
                <a:gd name="T26" fmla="*/ 210 w 561"/>
                <a:gd name="T27" fmla="*/ 3 h 9"/>
                <a:gd name="T28" fmla="*/ 1 w 561"/>
                <a:gd name="T29" fmla="*/ 7 h 9"/>
                <a:gd name="T30" fmla="*/ 85 w 561"/>
                <a:gd name="T31" fmla="*/ 6 h 9"/>
                <a:gd name="T32" fmla="*/ 85 w 561"/>
                <a:gd name="T3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1" h="9">
                  <a:moveTo>
                    <a:pt x="85" y="9"/>
                  </a:moveTo>
                  <a:lnTo>
                    <a:pt x="85" y="9"/>
                  </a:lnTo>
                  <a:cubicBezTo>
                    <a:pt x="130" y="9"/>
                    <a:pt x="90" y="6"/>
                    <a:pt x="154" y="6"/>
                  </a:cubicBezTo>
                  <a:lnTo>
                    <a:pt x="135" y="6"/>
                  </a:lnTo>
                  <a:cubicBezTo>
                    <a:pt x="180" y="5"/>
                    <a:pt x="260" y="5"/>
                    <a:pt x="314" y="5"/>
                  </a:cubicBezTo>
                  <a:cubicBezTo>
                    <a:pt x="308" y="6"/>
                    <a:pt x="347" y="6"/>
                    <a:pt x="341" y="8"/>
                  </a:cubicBezTo>
                  <a:cubicBezTo>
                    <a:pt x="377" y="8"/>
                    <a:pt x="414" y="7"/>
                    <a:pt x="433" y="5"/>
                  </a:cubicBezTo>
                  <a:cubicBezTo>
                    <a:pt x="456" y="6"/>
                    <a:pt x="491" y="4"/>
                    <a:pt x="520" y="5"/>
                  </a:cubicBezTo>
                  <a:cubicBezTo>
                    <a:pt x="507" y="4"/>
                    <a:pt x="561" y="1"/>
                    <a:pt x="490" y="3"/>
                  </a:cubicBezTo>
                  <a:cubicBezTo>
                    <a:pt x="496" y="3"/>
                    <a:pt x="492" y="2"/>
                    <a:pt x="498" y="2"/>
                  </a:cubicBezTo>
                  <a:cubicBezTo>
                    <a:pt x="452" y="1"/>
                    <a:pt x="434" y="3"/>
                    <a:pt x="395" y="3"/>
                  </a:cubicBezTo>
                  <a:cubicBezTo>
                    <a:pt x="372" y="2"/>
                    <a:pt x="433" y="2"/>
                    <a:pt x="411" y="1"/>
                  </a:cubicBezTo>
                  <a:cubicBezTo>
                    <a:pt x="362" y="2"/>
                    <a:pt x="258" y="0"/>
                    <a:pt x="261" y="4"/>
                  </a:cubicBezTo>
                  <a:cubicBezTo>
                    <a:pt x="225" y="5"/>
                    <a:pt x="220" y="4"/>
                    <a:pt x="210" y="3"/>
                  </a:cubicBezTo>
                  <a:cubicBezTo>
                    <a:pt x="153" y="7"/>
                    <a:pt x="0" y="1"/>
                    <a:pt x="1" y="7"/>
                  </a:cubicBezTo>
                  <a:cubicBezTo>
                    <a:pt x="21" y="7"/>
                    <a:pt x="55" y="7"/>
                    <a:pt x="85" y="6"/>
                  </a:cubicBezTo>
                  <a:lnTo>
                    <a:pt x="85" y="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6" name="Freeform 25"/>
            <p:cNvSpPr>
              <a:spLocks/>
            </p:cNvSpPr>
            <p:nvPr/>
          </p:nvSpPr>
          <p:spPr bwMode="invGray">
            <a:xfrm>
              <a:off x="2495550" y="2803525"/>
              <a:ext cx="17463" cy="0"/>
            </a:xfrm>
            <a:custGeom>
              <a:avLst/>
              <a:gdLst>
                <a:gd name="T0" fmla="*/ 9 w 9"/>
                <a:gd name="T1" fmla="*/ 9 w 9"/>
                <a:gd name="T2" fmla="*/ 0 w 9"/>
                <a:gd name="T3" fmla="*/ 9 w 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9">
                  <a:moveTo>
                    <a:pt x="9" y="0"/>
                  </a:moveTo>
                  <a:lnTo>
                    <a:pt x="9" y="0"/>
                  </a:lnTo>
                  <a:lnTo>
                    <a:pt x="0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7" name="Freeform 26"/>
            <p:cNvSpPr>
              <a:spLocks noEditPoints="1"/>
            </p:cNvSpPr>
            <p:nvPr/>
          </p:nvSpPr>
          <p:spPr bwMode="invGray">
            <a:xfrm>
              <a:off x="2538412" y="2816225"/>
              <a:ext cx="1057275" cy="31750"/>
            </a:xfrm>
            <a:custGeom>
              <a:avLst/>
              <a:gdLst>
                <a:gd name="T0" fmla="*/ 495 w 551"/>
                <a:gd name="T1" fmla="*/ 10 h 14"/>
                <a:gd name="T2" fmla="*/ 495 w 551"/>
                <a:gd name="T3" fmla="*/ 10 h 14"/>
                <a:gd name="T4" fmla="*/ 461 w 551"/>
                <a:gd name="T5" fmla="*/ 9 h 14"/>
                <a:gd name="T6" fmla="*/ 495 w 551"/>
                <a:gd name="T7" fmla="*/ 10 h 14"/>
                <a:gd name="T8" fmla="*/ 551 w 551"/>
                <a:gd name="T9" fmla="*/ 9 h 14"/>
                <a:gd name="T10" fmla="*/ 551 w 551"/>
                <a:gd name="T11" fmla="*/ 9 h 14"/>
                <a:gd name="T12" fmla="*/ 532 w 551"/>
                <a:gd name="T13" fmla="*/ 13 h 14"/>
                <a:gd name="T14" fmla="*/ 294 w 551"/>
                <a:gd name="T15" fmla="*/ 13 h 14"/>
                <a:gd name="T16" fmla="*/ 304 w 551"/>
                <a:gd name="T17" fmla="*/ 12 h 14"/>
                <a:gd name="T18" fmla="*/ 93 w 551"/>
                <a:gd name="T19" fmla="*/ 14 h 14"/>
                <a:gd name="T20" fmla="*/ 38 w 551"/>
                <a:gd name="T21" fmla="*/ 12 h 14"/>
                <a:gd name="T22" fmla="*/ 4 w 551"/>
                <a:gd name="T23" fmla="*/ 12 h 14"/>
                <a:gd name="T24" fmla="*/ 31 w 551"/>
                <a:gd name="T25" fmla="*/ 11 h 14"/>
                <a:gd name="T26" fmla="*/ 16 w 551"/>
                <a:gd name="T27" fmla="*/ 11 h 14"/>
                <a:gd name="T28" fmla="*/ 73 w 551"/>
                <a:gd name="T29" fmla="*/ 6 h 14"/>
                <a:gd name="T30" fmla="*/ 39 w 551"/>
                <a:gd name="T31" fmla="*/ 10 h 14"/>
                <a:gd name="T32" fmla="*/ 62 w 551"/>
                <a:gd name="T33" fmla="*/ 8 h 14"/>
                <a:gd name="T34" fmla="*/ 90 w 551"/>
                <a:gd name="T35" fmla="*/ 10 h 14"/>
                <a:gd name="T36" fmla="*/ 157 w 551"/>
                <a:gd name="T37" fmla="*/ 9 h 14"/>
                <a:gd name="T38" fmla="*/ 193 w 551"/>
                <a:gd name="T39" fmla="*/ 11 h 14"/>
                <a:gd name="T40" fmla="*/ 215 w 551"/>
                <a:gd name="T41" fmla="*/ 8 h 14"/>
                <a:gd name="T42" fmla="*/ 280 w 551"/>
                <a:gd name="T43" fmla="*/ 8 h 14"/>
                <a:gd name="T44" fmla="*/ 373 w 551"/>
                <a:gd name="T45" fmla="*/ 0 h 14"/>
                <a:gd name="T46" fmla="*/ 452 w 551"/>
                <a:gd name="T47" fmla="*/ 6 h 14"/>
                <a:gd name="T48" fmla="*/ 329 w 551"/>
                <a:gd name="T49" fmla="*/ 7 h 14"/>
                <a:gd name="T50" fmla="*/ 282 w 551"/>
                <a:gd name="T51" fmla="*/ 11 h 14"/>
                <a:gd name="T52" fmla="*/ 389 w 551"/>
                <a:gd name="T53" fmla="*/ 9 h 14"/>
                <a:gd name="T54" fmla="*/ 377 w 551"/>
                <a:gd name="T55" fmla="*/ 10 h 14"/>
                <a:gd name="T56" fmla="*/ 494 w 551"/>
                <a:gd name="T57" fmla="*/ 8 h 14"/>
                <a:gd name="T58" fmla="*/ 510 w 551"/>
                <a:gd name="T59" fmla="*/ 9 h 14"/>
                <a:gd name="T60" fmla="*/ 551 w 551"/>
                <a:gd name="T61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1" h="14">
                  <a:moveTo>
                    <a:pt x="495" y="10"/>
                  </a:moveTo>
                  <a:lnTo>
                    <a:pt x="495" y="10"/>
                  </a:lnTo>
                  <a:lnTo>
                    <a:pt x="461" y="9"/>
                  </a:lnTo>
                  <a:cubicBezTo>
                    <a:pt x="469" y="10"/>
                    <a:pt x="482" y="10"/>
                    <a:pt x="495" y="10"/>
                  </a:cubicBezTo>
                  <a:close/>
                  <a:moveTo>
                    <a:pt x="551" y="9"/>
                  </a:moveTo>
                  <a:lnTo>
                    <a:pt x="551" y="9"/>
                  </a:lnTo>
                  <a:lnTo>
                    <a:pt x="532" y="13"/>
                  </a:lnTo>
                  <a:cubicBezTo>
                    <a:pt x="425" y="14"/>
                    <a:pt x="387" y="13"/>
                    <a:pt x="294" y="13"/>
                  </a:cubicBezTo>
                  <a:cubicBezTo>
                    <a:pt x="287" y="12"/>
                    <a:pt x="298" y="12"/>
                    <a:pt x="304" y="12"/>
                  </a:cubicBezTo>
                  <a:cubicBezTo>
                    <a:pt x="238" y="13"/>
                    <a:pt x="140" y="12"/>
                    <a:pt x="93" y="14"/>
                  </a:cubicBezTo>
                  <a:cubicBezTo>
                    <a:pt x="72" y="14"/>
                    <a:pt x="17" y="13"/>
                    <a:pt x="38" y="12"/>
                  </a:cubicBezTo>
                  <a:cubicBezTo>
                    <a:pt x="28" y="12"/>
                    <a:pt x="16" y="12"/>
                    <a:pt x="4" y="12"/>
                  </a:cubicBezTo>
                  <a:cubicBezTo>
                    <a:pt x="1" y="11"/>
                    <a:pt x="30" y="12"/>
                    <a:pt x="31" y="11"/>
                  </a:cubicBezTo>
                  <a:cubicBezTo>
                    <a:pt x="22" y="11"/>
                    <a:pt x="18" y="10"/>
                    <a:pt x="16" y="11"/>
                  </a:cubicBezTo>
                  <a:cubicBezTo>
                    <a:pt x="32" y="10"/>
                    <a:pt x="0" y="6"/>
                    <a:pt x="73" y="6"/>
                  </a:cubicBezTo>
                  <a:cubicBezTo>
                    <a:pt x="101" y="9"/>
                    <a:pt x="22" y="7"/>
                    <a:pt x="39" y="10"/>
                  </a:cubicBezTo>
                  <a:cubicBezTo>
                    <a:pt x="63" y="10"/>
                    <a:pt x="60" y="9"/>
                    <a:pt x="62" y="8"/>
                  </a:cubicBezTo>
                  <a:cubicBezTo>
                    <a:pt x="93" y="8"/>
                    <a:pt x="92" y="9"/>
                    <a:pt x="90" y="10"/>
                  </a:cubicBezTo>
                  <a:cubicBezTo>
                    <a:pt x="102" y="9"/>
                    <a:pt x="141" y="10"/>
                    <a:pt x="157" y="9"/>
                  </a:cubicBezTo>
                  <a:cubicBezTo>
                    <a:pt x="216" y="8"/>
                    <a:pt x="154" y="11"/>
                    <a:pt x="193" y="11"/>
                  </a:cubicBezTo>
                  <a:lnTo>
                    <a:pt x="215" y="8"/>
                  </a:lnTo>
                  <a:lnTo>
                    <a:pt x="280" y="8"/>
                  </a:lnTo>
                  <a:cubicBezTo>
                    <a:pt x="373" y="7"/>
                    <a:pt x="266" y="2"/>
                    <a:pt x="373" y="0"/>
                  </a:cubicBezTo>
                  <a:cubicBezTo>
                    <a:pt x="359" y="2"/>
                    <a:pt x="402" y="5"/>
                    <a:pt x="452" y="6"/>
                  </a:cubicBezTo>
                  <a:cubicBezTo>
                    <a:pt x="422" y="6"/>
                    <a:pt x="367" y="8"/>
                    <a:pt x="329" y="7"/>
                  </a:cubicBezTo>
                  <a:cubicBezTo>
                    <a:pt x="383" y="10"/>
                    <a:pt x="254" y="8"/>
                    <a:pt x="282" y="11"/>
                  </a:cubicBezTo>
                  <a:cubicBezTo>
                    <a:pt x="309" y="9"/>
                    <a:pt x="354" y="9"/>
                    <a:pt x="389" y="9"/>
                  </a:cubicBezTo>
                  <a:lnTo>
                    <a:pt x="377" y="10"/>
                  </a:lnTo>
                  <a:cubicBezTo>
                    <a:pt x="414" y="10"/>
                    <a:pt x="442" y="7"/>
                    <a:pt x="494" y="8"/>
                  </a:cubicBezTo>
                  <a:cubicBezTo>
                    <a:pt x="519" y="8"/>
                    <a:pt x="514" y="9"/>
                    <a:pt x="510" y="9"/>
                  </a:cubicBezTo>
                  <a:cubicBezTo>
                    <a:pt x="531" y="9"/>
                    <a:pt x="551" y="8"/>
                    <a:pt x="551" y="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8" name="Freeform 27"/>
            <p:cNvSpPr>
              <a:spLocks/>
            </p:cNvSpPr>
            <p:nvPr/>
          </p:nvSpPr>
          <p:spPr bwMode="invGray">
            <a:xfrm>
              <a:off x="11777663" y="2757488"/>
              <a:ext cx="19050" cy="3175"/>
            </a:xfrm>
            <a:custGeom>
              <a:avLst/>
              <a:gdLst>
                <a:gd name="T0" fmla="*/ 0 w 10"/>
                <a:gd name="T1" fmla="*/ 0 h 1"/>
                <a:gd name="T2" fmla="*/ 0 w 10"/>
                <a:gd name="T3" fmla="*/ 0 h 1"/>
                <a:gd name="T4" fmla="*/ 10 w 10"/>
                <a:gd name="T5" fmla="*/ 1 h 1"/>
                <a:gd name="T6" fmla="*/ 0 w 1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0" y="0"/>
                  </a:moveTo>
                  <a:lnTo>
                    <a:pt x="0" y="0"/>
                  </a:lnTo>
                  <a:lnTo>
                    <a:pt x="10" y="1"/>
                  </a:ln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9" name="Freeform 28"/>
            <p:cNvSpPr>
              <a:spLocks/>
            </p:cNvSpPr>
            <p:nvPr/>
          </p:nvSpPr>
          <p:spPr bwMode="invGray">
            <a:xfrm>
              <a:off x="5983288" y="2741613"/>
              <a:ext cx="38100" cy="0"/>
            </a:xfrm>
            <a:custGeom>
              <a:avLst/>
              <a:gdLst>
                <a:gd name="T0" fmla="*/ 0 w 20"/>
                <a:gd name="T1" fmla="*/ 0 w 20"/>
                <a:gd name="T2" fmla="*/ 20 w 20"/>
                <a:gd name="T3" fmla="*/ 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0" y="0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0" name="Freeform 29"/>
            <p:cNvSpPr>
              <a:spLocks/>
            </p:cNvSpPr>
            <p:nvPr/>
          </p:nvSpPr>
          <p:spPr bwMode="invGray">
            <a:xfrm>
              <a:off x="6832600" y="2713038"/>
              <a:ext cx="53975" cy="1587"/>
            </a:xfrm>
            <a:custGeom>
              <a:avLst/>
              <a:gdLst>
                <a:gd name="T0" fmla="*/ 0 w 28"/>
                <a:gd name="T1" fmla="*/ 1 h 1"/>
                <a:gd name="T2" fmla="*/ 0 w 28"/>
                <a:gd name="T3" fmla="*/ 1 h 1"/>
                <a:gd name="T4" fmla="*/ 28 w 28"/>
                <a:gd name="T5" fmla="*/ 0 h 1"/>
                <a:gd name="T6" fmla="*/ 0 w 2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">
                  <a:moveTo>
                    <a:pt x="0" y="1"/>
                  </a:moveTo>
                  <a:lnTo>
                    <a:pt x="0" y="1"/>
                  </a:lnTo>
                  <a:lnTo>
                    <a:pt x="28" y="0"/>
                  </a:lnTo>
                  <a:cubicBezTo>
                    <a:pt x="17" y="0"/>
                    <a:pt x="8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1" name="Freeform 30"/>
            <p:cNvSpPr>
              <a:spLocks/>
            </p:cNvSpPr>
            <p:nvPr/>
          </p:nvSpPr>
          <p:spPr bwMode="invGray">
            <a:xfrm>
              <a:off x="11317288" y="2755900"/>
              <a:ext cx="9525" cy="0"/>
            </a:xfrm>
            <a:custGeom>
              <a:avLst/>
              <a:gdLst>
                <a:gd name="T0" fmla="*/ 5 w 5"/>
                <a:gd name="T1" fmla="*/ 5 w 5"/>
                <a:gd name="T2" fmla="*/ 4 w 5"/>
                <a:gd name="T3" fmla="*/ 0 w 5"/>
                <a:gd name="T4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2" name="Freeform 31"/>
            <p:cNvSpPr>
              <a:spLocks/>
            </p:cNvSpPr>
            <p:nvPr/>
          </p:nvSpPr>
          <p:spPr bwMode="invGray">
            <a:xfrm>
              <a:off x="8534400" y="2735263"/>
              <a:ext cx="30163" cy="0"/>
            </a:xfrm>
            <a:custGeom>
              <a:avLst/>
              <a:gdLst>
                <a:gd name="T0" fmla="*/ 0 w 16"/>
                <a:gd name="T1" fmla="*/ 0 w 16"/>
                <a:gd name="T2" fmla="*/ 16 w 16"/>
                <a:gd name="T3" fmla="*/ 0 w 1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6">
                  <a:moveTo>
                    <a:pt x="0" y="0"/>
                  </a:moveTo>
                  <a:lnTo>
                    <a:pt x="0" y="0"/>
                  </a:lnTo>
                  <a:cubicBezTo>
                    <a:pt x="4" y="0"/>
                    <a:pt x="9" y="0"/>
                    <a:pt x="16" y="0"/>
                  </a:cubicBezTo>
                  <a:cubicBezTo>
                    <a:pt x="15" y="0"/>
                    <a:pt x="9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3" name="Freeform 32"/>
            <p:cNvSpPr>
              <a:spLocks/>
            </p:cNvSpPr>
            <p:nvPr/>
          </p:nvSpPr>
          <p:spPr bwMode="invGray">
            <a:xfrm>
              <a:off x="6821488" y="27146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2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4" name="Freeform 33"/>
            <p:cNvSpPr>
              <a:spLocks/>
            </p:cNvSpPr>
            <p:nvPr/>
          </p:nvSpPr>
          <p:spPr bwMode="invGray">
            <a:xfrm>
              <a:off x="5583238" y="2719388"/>
              <a:ext cx="25400" cy="0"/>
            </a:xfrm>
            <a:custGeom>
              <a:avLst/>
              <a:gdLst>
                <a:gd name="T0" fmla="*/ 13 w 13"/>
                <a:gd name="T1" fmla="*/ 13 w 13"/>
                <a:gd name="T2" fmla="*/ 0 w 13"/>
                <a:gd name="T3" fmla="*/ 13 w 1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3">
                  <a:moveTo>
                    <a:pt x="13" y="0"/>
                  </a:moveTo>
                  <a:lnTo>
                    <a:pt x="13" y="0"/>
                  </a:lnTo>
                  <a:lnTo>
                    <a:pt x="0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5" name="Freeform 34"/>
            <p:cNvSpPr>
              <a:spLocks/>
            </p:cNvSpPr>
            <p:nvPr/>
          </p:nvSpPr>
          <p:spPr bwMode="invGray">
            <a:xfrm>
              <a:off x="5638800" y="2740025"/>
              <a:ext cx="23813" cy="1587"/>
            </a:xfrm>
            <a:custGeom>
              <a:avLst/>
              <a:gdLst>
                <a:gd name="T0" fmla="*/ 12 w 12"/>
                <a:gd name="T1" fmla="*/ 0 h 1"/>
                <a:gd name="T2" fmla="*/ 12 w 12"/>
                <a:gd name="T3" fmla="*/ 0 h 1"/>
                <a:gd name="T4" fmla="*/ 0 w 12"/>
                <a:gd name="T5" fmla="*/ 1 h 1"/>
                <a:gd name="T6" fmla="*/ 12 w 1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6" name="Freeform 35"/>
            <p:cNvSpPr>
              <a:spLocks/>
            </p:cNvSpPr>
            <p:nvPr/>
          </p:nvSpPr>
          <p:spPr bwMode="invGray">
            <a:xfrm>
              <a:off x="4303712" y="2728913"/>
              <a:ext cx="50800" cy="0"/>
            </a:xfrm>
            <a:custGeom>
              <a:avLst/>
              <a:gdLst>
                <a:gd name="T0" fmla="*/ 26 w 26"/>
                <a:gd name="T1" fmla="*/ 26 w 26"/>
                <a:gd name="T2" fmla="*/ 0 w 26"/>
                <a:gd name="T3" fmla="*/ 26 w 2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6">
                  <a:moveTo>
                    <a:pt x="26" y="0"/>
                  </a:moveTo>
                  <a:lnTo>
                    <a:pt x="26" y="0"/>
                  </a:lnTo>
                  <a:lnTo>
                    <a:pt x="0" y="0"/>
                  </a:lnTo>
                  <a:cubicBezTo>
                    <a:pt x="13" y="0"/>
                    <a:pt x="20" y="0"/>
                    <a:pt x="2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7" name="Freeform 36"/>
            <p:cNvSpPr>
              <a:spLocks/>
            </p:cNvSpPr>
            <p:nvPr/>
          </p:nvSpPr>
          <p:spPr bwMode="invGray">
            <a:xfrm>
              <a:off x="5519738" y="2735263"/>
              <a:ext cx="9525" cy="3175"/>
            </a:xfrm>
            <a:custGeom>
              <a:avLst/>
              <a:gdLst>
                <a:gd name="T0" fmla="*/ 4 w 5"/>
                <a:gd name="T1" fmla="*/ 0 h 1"/>
                <a:gd name="T2" fmla="*/ 4 w 5"/>
                <a:gd name="T3" fmla="*/ 0 h 1"/>
                <a:gd name="T4" fmla="*/ 0 w 5"/>
                <a:gd name="T5" fmla="*/ 1 h 1"/>
                <a:gd name="T6" fmla="*/ 4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cubicBezTo>
                    <a:pt x="3" y="1"/>
                    <a:pt x="5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8" name="Freeform 37"/>
            <p:cNvSpPr>
              <a:spLocks/>
            </p:cNvSpPr>
            <p:nvPr/>
          </p:nvSpPr>
          <p:spPr bwMode="invGray">
            <a:xfrm>
              <a:off x="12096750" y="2784475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1 w 3"/>
                <a:gd name="T3" fmla="*/ 0 w 3"/>
                <a:gd name="T4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9" name="Freeform 38"/>
            <p:cNvSpPr>
              <a:spLocks/>
            </p:cNvSpPr>
            <p:nvPr/>
          </p:nvSpPr>
          <p:spPr bwMode="invGray">
            <a:xfrm>
              <a:off x="12225338" y="2773363"/>
              <a:ext cx="46038" cy="0"/>
            </a:xfrm>
            <a:custGeom>
              <a:avLst/>
              <a:gdLst>
                <a:gd name="T0" fmla="*/ 0 w 24"/>
                <a:gd name="T1" fmla="*/ 0 w 24"/>
                <a:gd name="T2" fmla="*/ 24 w 24"/>
                <a:gd name="T3" fmla="*/ 0 w 2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4">
                  <a:moveTo>
                    <a:pt x="0" y="0"/>
                  </a:moveTo>
                  <a:lnTo>
                    <a:pt x="0" y="0"/>
                  </a:lnTo>
                  <a:lnTo>
                    <a:pt x="24" y="0"/>
                  </a:lnTo>
                  <a:cubicBezTo>
                    <a:pt x="15" y="0"/>
                    <a:pt x="6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0" name="Freeform 39"/>
            <p:cNvSpPr>
              <a:spLocks/>
            </p:cNvSpPr>
            <p:nvPr/>
          </p:nvSpPr>
          <p:spPr bwMode="invGray">
            <a:xfrm>
              <a:off x="9274175" y="2746375"/>
              <a:ext cx="55563" cy="4762"/>
            </a:xfrm>
            <a:custGeom>
              <a:avLst/>
              <a:gdLst>
                <a:gd name="T0" fmla="*/ 0 w 29"/>
                <a:gd name="T1" fmla="*/ 1 h 2"/>
                <a:gd name="T2" fmla="*/ 0 w 29"/>
                <a:gd name="T3" fmla="*/ 1 h 2"/>
                <a:gd name="T4" fmla="*/ 15 w 29"/>
                <a:gd name="T5" fmla="*/ 2 h 2"/>
                <a:gd name="T6" fmla="*/ 0 w 29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2">
                  <a:moveTo>
                    <a:pt x="0" y="1"/>
                  </a:moveTo>
                  <a:lnTo>
                    <a:pt x="0" y="1"/>
                  </a:lnTo>
                  <a:cubicBezTo>
                    <a:pt x="7" y="1"/>
                    <a:pt x="23" y="2"/>
                    <a:pt x="15" y="2"/>
                  </a:cubicBezTo>
                  <a:cubicBezTo>
                    <a:pt x="29" y="2"/>
                    <a:pt x="28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1" name="Freeform 40"/>
            <p:cNvSpPr>
              <a:spLocks/>
            </p:cNvSpPr>
            <p:nvPr/>
          </p:nvSpPr>
          <p:spPr bwMode="invGray">
            <a:xfrm>
              <a:off x="11847513" y="2827338"/>
              <a:ext cx="34925" cy="3175"/>
            </a:xfrm>
            <a:custGeom>
              <a:avLst/>
              <a:gdLst>
                <a:gd name="T0" fmla="*/ 3 w 18"/>
                <a:gd name="T1" fmla="*/ 1 h 1"/>
                <a:gd name="T2" fmla="*/ 3 w 18"/>
                <a:gd name="T3" fmla="*/ 1 h 1"/>
                <a:gd name="T4" fmla="*/ 18 w 18"/>
                <a:gd name="T5" fmla="*/ 0 h 1"/>
                <a:gd name="T6" fmla="*/ 3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3" y="1"/>
                  </a:moveTo>
                  <a:lnTo>
                    <a:pt x="3" y="1"/>
                  </a:lnTo>
                  <a:cubicBezTo>
                    <a:pt x="7" y="1"/>
                    <a:pt x="13" y="0"/>
                    <a:pt x="18" y="0"/>
                  </a:cubicBezTo>
                  <a:cubicBezTo>
                    <a:pt x="8" y="0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2" name="Freeform 41"/>
            <p:cNvSpPr>
              <a:spLocks/>
            </p:cNvSpPr>
            <p:nvPr/>
          </p:nvSpPr>
          <p:spPr bwMode="invGray">
            <a:xfrm>
              <a:off x="11882438" y="2825750"/>
              <a:ext cx="25400" cy="1587"/>
            </a:xfrm>
            <a:custGeom>
              <a:avLst/>
              <a:gdLst>
                <a:gd name="T0" fmla="*/ 0 w 14"/>
                <a:gd name="T1" fmla="*/ 1 h 1"/>
                <a:gd name="T2" fmla="*/ 0 w 14"/>
                <a:gd name="T3" fmla="*/ 1 h 1"/>
                <a:gd name="T4" fmla="*/ 14 w 14"/>
                <a:gd name="T5" fmla="*/ 0 h 1"/>
                <a:gd name="T6" fmla="*/ 0 w 1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0" y="1"/>
                  </a:moveTo>
                  <a:lnTo>
                    <a:pt x="0" y="1"/>
                  </a:lnTo>
                  <a:lnTo>
                    <a:pt x="14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3" name="Freeform 42"/>
            <p:cNvSpPr>
              <a:spLocks/>
            </p:cNvSpPr>
            <p:nvPr/>
          </p:nvSpPr>
          <p:spPr bwMode="invGray">
            <a:xfrm>
              <a:off x="8915400" y="2809875"/>
              <a:ext cx="15875" cy="1587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0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cubicBezTo>
                    <a:pt x="6" y="0"/>
                    <a:pt x="3" y="0"/>
                    <a:pt x="0" y="0"/>
                  </a:cubicBezTo>
                  <a:cubicBezTo>
                    <a:pt x="1" y="0"/>
                    <a:pt x="4" y="1"/>
                    <a:pt x="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4" name="Freeform 43"/>
            <p:cNvSpPr>
              <a:spLocks/>
            </p:cNvSpPr>
            <p:nvPr/>
          </p:nvSpPr>
          <p:spPr bwMode="invGray">
            <a:xfrm>
              <a:off x="12109450" y="2752725"/>
              <a:ext cx="454025" cy="23812"/>
            </a:xfrm>
            <a:custGeom>
              <a:avLst/>
              <a:gdLst>
                <a:gd name="T0" fmla="*/ 102 w 236"/>
                <a:gd name="T1" fmla="*/ 10 h 10"/>
                <a:gd name="T2" fmla="*/ 102 w 236"/>
                <a:gd name="T3" fmla="*/ 10 h 10"/>
                <a:gd name="T4" fmla="*/ 123 w 236"/>
                <a:gd name="T5" fmla="*/ 7 h 10"/>
                <a:gd name="T6" fmla="*/ 200 w 236"/>
                <a:gd name="T7" fmla="*/ 6 h 10"/>
                <a:gd name="T8" fmla="*/ 203 w 236"/>
                <a:gd name="T9" fmla="*/ 3 h 10"/>
                <a:gd name="T10" fmla="*/ 160 w 236"/>
                <a:gd name="T11" fmla="*/ 4 h 10"/>
                <a:gd name="T12" fmla="*/ 202 w 236"/>
                <a:gd name="T13" fmla="*/ 3 h 10"/>
                <a:gd name="T14" fmla="*/ 198 w 236"/>
                <a:gd name="T15" fmla="*/ 0 h 10"/>
                <a:gd name="T16" fmla="*/ 0 w 236"/>
                <a:gd name="T17" fmla="*/ 4 h 10"/>
                <a:gd name="T18" fmla="*/ 137 w 236"/>
                <a:gd name="T19" fmla="*/ 4 h 10"/>
                <a:gd name="T20" fmla="*/ 121 w 236"/>
                <a:gd name="T21" fmla="*/ 6 h 10"/>
                <a:gd name="T22" fmla="*/ 8 w 236"/>
                <a:gd name="T23" fmla="*/ 5 h 10"/>
                <a:gd name="T24" fmla="*/ 104 w 236"/>
                <a:gd name="T25" fmla="*/ 7 h 10"/>
                <a:gd name="T26" fmla="*/ 84 w 236"/>
                <a:gd name="T27" fmla="*/ 9 h 10"/>
                <a:gd name="T28" fmla="*/ 102 w 236"/>
                <a:gd name="T2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6" h="10">
                  <a:moveTo>
                    <a:pt x="102" y="10"/>
                  </a:moveTo>
                  <a:lnTo>
                    <a:pt x="102" y="10"/>
                  </a:lnTo>
                  <a:cubicBezTo>
                    <a:pt x="107" y="9"/>
                    <a:pt x="208" y="8"/>
                    <a:pt x="123" y="7"/>
                  </a:cubicBezTo>
                  <a:cubicBezTo>
                    <a:pt x="126" y="4"/>
                    <a:pt x="177" y="6"/>
                    <a:pt x="200" y="6"/>
                  </a:cubicBezTo>
                  <a:cubicBezTo>
                    <a:pt x="184" y="5"/>
                    <a:pt x="208" y="4"/>
                    <a:pt x="203" y="3"/>
                  </a:cubicBezTo>
                  <a:cubicBezTo>
                    <a:pt x="192" y="4"/>
                    <a:pt x="179" y="4"/>
                    <a:pt x="160" y="4"/>
                  </a:cubicBezTo>
                  <a:cubicBezTo>
                    <a:pt x="152" y="3"/>
                    <a:pt x="180" y="2"/>
                    <a:pt x="202" y="3"/>
                  </a:cubicBezTo>
                  <a:cubicBezTo>
                    <a:pt x="175" y="1"/>
                    <a:pt x="236" y="1"/>
                    <a:pt x="198" y="0"/>
                  </a:cubicBezTo>
                  <a:cubicBezTo>
                    <a:pt x="116" y="0"/>
                    <a:pt x="57" y="0"/>
                    <a:pt x="0" y="4"/>
                  </a:cubicBezTo>
                  <a:cubicBezTo>
                    <a:pt x="46" y="3"/>
                    <a:pt x="99" y="3"/>
                    <a:pt x="137" y="4"/>
                  </a:cubicBezTo>
                  <a:lnTo>
                    <a:pt x="121" y="6"/>
                  </a:lnTo>
                  <a:cubicBezTo>
                    <a:pt x="78" y="4"/>
                    <a:pt x="51" y="5"/>
                    <a:pt x="8" y="5"/>
                  </a:cubicBezTo>
                  <a:lnTo>
                    <a:pt x="104" y="7"/>
                  </a:lnTo>
                  <a:cubicBezTo>
                    <a:pt x="149" y="9"/>
                    <a:pt x="119" y="9"/>
                    <a:pt x="84" y="9"/>
                  </a:cubicBezTo>
                  <a:cubicBezTo>
                    <a:pt x="92" y="9"/>
                    <a:pt x="100" y="9"/>
                    <a:pt x="102" y="1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5" name="Freeform 44"/>
            <p:cNvSpPr>
              <a:spLocks/>
            </p:cNvSpPr>
            <p:nvPr/>
          </p:nvSpPr>
          <p:spPr bwMode="invGray">
            <a:xfrm>
              <a:off x="12182475" y="28162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1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6" name="Freeform 45"/>
            <p:cNvSpPr>
              <a:spLocks/>
            </p:cNvSpPr>
            <p:nvPr/>
          </p:nvSpPr>
          <p:spPr bwMode="invGray">
            <a:xfrm>
              <a:off x="4348162" y="2827338"/>
              <a:ext cx="17463" cy="3175"/>
            </a:xfrm>
            <a:custGeom>
              <a:avLst/>
              <a:gdLst>
                <a:gd name="T0" fmla="*/ 8 w 9"/>
                <a:gd name="T1" fmla="*/ 0 h 1"/>
                <a:gd name="T2" fmla="*/ 8 w 9"/>
                <a:gd name="T3" fmla="*/ 0 h 1"/>
                <a:gd name="T4" fmla="*/ 0 w 9"/>
                <a:gd name="T5" fmla="*/ 1 h 1"/>
                <a:gd name="T6" fmla="*/ 8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cubicBezTo>
                    <a:pt x="7" y="0"/>
                    <a:pt x="9" y="0"/>
                    <a:pt x="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7" name="Freeform 46"/>
            <p:cNvSpPr>
              <a:spLocks/>
            </p:cNvSpPr>
            <p:nvPr/>
          </p:nvSpPr>
          <p:spPr bwMode="invGray">
            <a:xfrm>
              <a:off x="12071350" y="27908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8" name="Freeform 47"/>
            <p:cNvSpPr>
              <a:spLocks/>
            </p:cNvSpPr>
            <p:nvPr/>
          </p:nvSpPr>
          <p:spPr bwMode="invGray">
            <a:xfrm>
              <a:off x="4754563" y="2827338"/>
              <a:ext cx="4763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9" name="Freeform 48"/>
            <p:cNvSpPr>
              <a:spLocks/>
            </p:cNvSpPr>
            <p:nvPr/>
          </p:nvSpPr>
          <p:spPr bwMode="invGray">
            <a:xfrm>
              <a:off x="4852988" y="2719388"/>
              <a:ext cx="9525" cy="3175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4 w 5"/>
                <a:gd name="T5" fmla="*/ 0 h 1"/>
                <a:gd name="T6" fmla="*/ 5 w 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cubicBezTo>
                    <a:pt x="5" y="1"/>
                    <a:pt x="5" y="1"/>
                    <a:pt x="4" y="0"/>
                  </a:cubicBezTo>
                  <a:cubicBezTo>
                    <a:pt x="0" y="1"/>
                    <a:pt x="2" y="1"/>
                    <a:pt x="5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0" name="Freeform 49"/>
            <p:cNvSpPr>
              <a:spLocks/>
            </p:cNvSpPr>
            <p:nvPr/>
          </p:nvSpPr>
          <p:spPr bwMode="invGray">
            <a:xfrm>
              <a:off x="4759325" y="28273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1" name="Freeform 50"/>
            <p:cNvSpPr>
              <a:spLocks/>
            </p:cNvSpPr>
            <p:nvPr/>
          </p:nvSpPr>
          <p:spPr bwMode="invGray">
            <a:xfrm>
              <a:off x="6654800" y="2805113"/>
              <a:ext cx="19050" cy="1587"/>
            </a:xfrm>
            <a:custGeom>
              <a:avLst/>
              <a:gdLst>
                <a:gd name="T0" fmla="*/ 10 w 10"/>
                <a:gd name="T1" fmla="*/ 1 h 1"/>
                <a:gd name="T2" fmla="*/ 10 w 10"/>
                <a:gd name="T3" fmla="*/ 1 h 1"/>
                <a:gd name="T4" fmla="*/ 2 w 10"/>
                <a:gd name="T5" fmla="*/ 0 h 1"/>
                <a:gd name="T6" fmla="*/ 10 w 1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10" y="1"/>
                  </a:moveTo>
                  <a:lnTo>
                    <a:pt x="10" y="1"/>
                  </a:lnTo>
                  <a:lnTo>
                    <a:pt x="2" y="0"/>
                  </a:lnTo>
                  <a:cubicBezTo>
                    <a:pt x="0" y="0"/>
                    <a:pt x="2" y="0"/>
                    <a:pt x="1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2" name="Freeform 51"/>
            <p:cNvSpPr>
              <a:spLocks/>
            </p:cNvSpPr>
            <p:nvPr/>
          </p:nvSpPr>
          <p:spPr bwMode="invGray">
            <a:xfrm>
              <a:off x="6289675" y="2798763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0 w 3"/>
                <a:gd name="T3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3" name="Freeform 52"/>
            <p:cNvSpPr>
              <a:spLocks/>
            </p:cNvSpPr>
            <p:nvPr/>
          </p:nvSpPr>
          <p:spPr bwMode="invGray">
            <a:xfrm>
              <a:off x="9140825" y="2725738"/>
              <a:ext cx="44450" cy="0"/>
            </a:xfrm>
            <a:custGeom>
              <a:avLst/>
              <a:gdLst>
                <a:gd name="T0" fmla="*/ 23 w 23"/>
                <a:gd name="T1" fmla="*/ 23 w 23"/>
                <a:gd name="T2" fmla="*/ 0 w 23"/>
                <a:gd name="T3" fmla="*/ 23 w 2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3">
                  <a:moveTo>
                    <a:pt x="23" y="0"/>
                  </a:moveTo>
                  <a:lnTo>
                    <a:pt x="23" y="0"/>
                  </a:lnTo>
                  <a:lnTo>
                    <a:pt x="0" y="0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4" name="Freeform 53"/>
            <p:cNvSpPr>
              <a:spLocks/>
            </p:cNvSpPr>
            <p:nvPr/>
          </p:nvSpPr>
          <p:spPr bwMode="invGray">
            <a:xfrm>
              <a:off x="4737100" y="2827338"/>
              <a:ext cx="17463" cy="3175"/>
            </a:xfrm>
            <a:custGeom>
              <a:avLst/>
              <a:gdLst>
                <a:gd name="T0" fmla="*/ 9 w 9"/>
                <a:gd name="T1" fmla="*/ 0 h 1"/>
                <a:gd name="T2" fmla="*/ 9 w 9"/>
                <a:gd name="T3" fmla="*/ 0 h 1"/>
                <a:gd name="T4" fmla="*/ 0 w 9"/>
                <a:gd name="T5" fmla="*/ 1 h 1"/>
                <a:gd name="T6" fmla="*/ 9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9" y="0"/>
                  </a:moveTo>
                  <a:lnTo>
                    <a:pt x="9" y="0"/>
                  </a:lnTo>
                  <a:lnTo>
                    <a:pt x="0" y="1"/>
                  </a:lnTo>
                  <a:cubicBezTo>
                    <a:pt x="5" y="0"/>
                    <a:pt x="8" y="0"/>
                    <a:pt x="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5" name="Freeform 54"/>
            <p:cNvSpPr>
              <a:spLocks/>
            </p:cNvSpPr>
            <p:nvPr/>
          </p:nvSpPr>
          <p:spPr bwMode="invGray">
            <a:xfrm>
              <a:off x="7239000" y="2779713"/>
              <a:ext cx="11113" cy="3175"/>
            </a:xfrm>
            <a:custGeom>
              <a:avLst/>
              <a:gdLst>
                <a:gd name="T0" fmla="*/ 6 w 6"/>
                <a:gd name="T1" fmla="*/ 0 h 1"/>
                <a:gd name="T2" fmla="*/ 6 w 6"/>
                <a:gd name="T3" fmla="*/ 0 h 1"/>
                <a:gd name="T4" fmla="*/ 0 w 6"/>
                <a:gd name="T5" fmla="*/ 1 h 1"/>
                <a:gd name="T6" fmla="*/ 4 w 6"/>
                <a:gd name="T7" fmla="*/ 1 h 1"/>
                <a:gd name="T8" fmla="*/ 6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lnTo>
                    <a:pt x="6" y="0"/>
                  </a:lnTo>
                  <a:lnTo>
                    <a:pt x="0" y="1"/>
                  </a:lnTo>
                  <a:lnTo>
                    <a:pt x="4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6" name="Freeform 55"/>
            <p:cNvSpPr>
              <a:spLocks/>
            </p:cNvSpPr>
            <p:nvPr/>
          </p:nvSpPr>
          <p:spPr bwMode="invGray">
            <a:xfrm>
              <a:off x="7181850" y="2773363"/>
              <a:ext cx="468313" cy="15875"/>
            </a:xfrm>
            <a:custGeom>
              <a:avLst/>
              <a:gdLst>
                <a:gd name="T0" fmla="*/ 139 w 244"/>
                <a:gd name="T1" fmla="*/ 5 h 7"/>
                <a:gd name="T2" fmla="*/ 139 w 244"/>
                <a:gd name="T3" fmla="*/ 5 h 7"/>
                <a:gd name="T4" fmla="*/ 132 w 244"/>
                <a:gd name="T5" fmla="*/ 6 h 7"/>
                <a:gd name="T6" fmla="*/ 244 w 244"/>
                <a:gd name="T7" fmla="*/ 4 h 7"/>
                <a:gd name="T8" fmla="*/ 178 w 244"/>
                <a:gd name="T9" fmla="*/ 1 h 7"/>
                <a:gd name="T10" fmla="*/ 101 w 244"/>
                <a:gd name="T11" fmla="*/ 0 h 7"/>
                <a:gd name="T12" fmla="*/ 77 w 244"/>
                <a:gd name="T13" fmla="*/ 3 h 7"/>
                <a:gd name="T14" fmla="*/ 60 w 244"/>
                <a:gd name="T15" fmla="*/ 1 h 7"/>
                <a:gd name="T16" fmla="*/ 0 w 244"/>
                <a:gd name="T17" fmla="*/ 1 h 7"/>
                <a:gd name="T18" fmla="*/ 52 w 244"/>
                <a:gd name="T19" fmla="*/ 1 h 7"/>
                <a:gd name="T20" fmla="*/ 36 w 244"/>
                <a:gd name="T21" fmla="*/ 3 h 7"/>
                <a:gd name="T22" fmla="*/ 41 w 244"/>
                <a:gd name="T23" fmla="*/ 3 h 7"/>
                <a:gd name="T24" fmla="*/ 139 w 244"/>
                <a:gd name="T2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4" h="7">
                  <a:moveTo>
                    <a:pt x="139" y="5"/>
                  </a:moveTo>
                  <a:lnTo>
                    <a:pt x="139" y="5"/>
                  </a:lnTo>
                  <a:cubicBezTo>
                    <a:pt x="135" y="5"/>
                    <a:pt x="134" y="6"/>
                    <a:pt x="132" y="6"/>
                  </a:cubicBezTo>
                  <a:cubicBezTo>
                    <a:pt x="169" y="5"/>
                    <a:pt x="236" y="6"/>
                    <a:pt x="244" y="4"/>
                  </a:cubicBezTo>
                  <a:cubicBezTo>
                    <a:pt x="232" y="4"/>
                    <a:pt x="167" y="2"/>
                    <a:pt x="178" y="1"/>
                  </a:cubicBezTo>
                  <a:cubicBezTo>
                    <a:pt x="152" y="2"/>
                    <a:pt x="115" y="0"/>
                    <a:pt x="101" y="0"/>
                  </a:cubicBezTo>
                  <a:cubicBezTo>
                    <a:pt x="143" y="2"/>
                    <a:pt x="105" y="2"/>
                    <a:pt x="77" y="3"/>
                  </a:cubicBezTo>
                  <a:cubicBezTo>
                    <a:pt x="51" y="2"/>
                    <a:pt x="82" y="1"/>
                    <a:pt x="60" y="1"/>
                  </a:cubicBezTo>
                  <a:lnTo>
                    <a:pt x="0" y="1"/>
                  </a:lnTo>
                  <a:lnTo>
                    <a:pt x="52" y="1"/>
                  </a:lnTo>
                  <a:lnTo>
                    <a:pt x="36" y="3"/>
                  </a:lnTo>
                  <a:lnTo>
                    <a:pt x="41" y="3"/>
                  </a:lnTo>
                  <a:cubicBezTo>
                    <a:pt x="129" y="2"/>
                    <a:pt x="49" y="7"/>
                    <a:pt x="139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7" name="Freeform 56"/>
            <p:cNvSpPr>
              <a:spLocks/>
            </p:cNvSpPr>
            <p:nvPr/>
          </p:nvSpPr>
          <p:spPr bwMode="invGray">
            <a:xfrm>
              <a:off x="7407275" y="2787650"/>
              <a:ext cx="26988" cy="0"/>
            </a:xfrm>
            <a:custGeom>
              <a:avLst/>
              <a:gdLst>
                <a:gd name="T0" fmla="*/ 14 w 14"/>
                <a:gd name="T1" fmla="*/ 14 w 14"/>
                <a:gd name="T2" fmla="*/ 0 w 14"/>
                <a:gd name="T3" fmla="*/ 14 w 1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4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cubicBezTo>
                    <a:pt x="8" y="0"/>
                    <a:pt x="11" y="0"/>
                    <a:pt x="1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8" name="Freeform 57"/>
            <p:cNvSpPr>
              <a:spLocks/>
            </p:cNvSpPr>
            <p:nvPr/>
          </p:nvSpPr>
          <p:spPr bwMode="invGray">
            <a:xfrm>
              <a:off x="8123238" y="2794000"/>
              <a:ext cx="31750" cy="1587"/>
            </a:xfrm>
            <a:custGeom>
              <a:avLst/>
              <a:gdLst>
                <a:gd name="T0" fmla="*/ 0 w 16"/>
                <a:gd name="T1" fmla="*/ 1 h 1"/>
                <a:gd name="T2" fmla="*/ 0 w 16"/>
                <a:gd name="T3" fmla="*/ 1 h 1"/>
                <a:gd name="T4" fmla="*/ 16 w 16"/>
                <a:gd name="T5" fmla="*/ 0 h 1"/>
                <a:gd name="T6" fmla="*/ 0 w 1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0" y="1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9" name="Freeform 58"/>
            <p:cNvSpPr>
              <a:spLocks/>
            </p:cNvSpPr>
            <p:nvPr/>
          </p:nvSpPr>
          <p:spPr bwMode="invGray">
            <a:xfrm>
              <a:off x="3070225" y="2794000"/>
              <a:ext cx="101600" cy="4762"/>
            </a:xfrm>
            <a:custGeom>
              <a:avLst/>
              <a:gdLst>
                <a:gd name="T0" fmla="*/ 0 w 53"/>
                <a:gd name="T1" fmla="*/ 0 h 2"/>
                <a:gd name="T2" fmla="*/ 0 w 53"/>
                <a:gd name="T3" fmla="*/ 0 h 2"/>
                <a:gd name="T4" fmla="*/ 52 w 53"/>
                <a:gd name="T5" fmla="*/ 0 h 2"/>
                <a:gd name="T6" fmla="*/ 6 w 53"/>
                <a:gd name="T7" fmla="*/ 0 h 2"/>
                <a:gd name="T8" fmla="*/ 0 w 5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">
                  <a:moveTo>
                    <a:pt x="0" y="0"/>
                  </a:moveTo>
                  <a:lnTo>
                    <a:pt x="0" y="0"/>
                  </a:lnTo>
                  <a:cubicBezTo>
                    <a:pt x="2" y="1"/>
                    <a:pt x="53" y="2"/>
                    <a:pt x="52" y="0"/>
                  </a:cubicBez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0" name="Freeform 59"/>
            <p:cNvSpPr>
              <a:spLocks/>
            </p:cNvSpPr>
            <p:nvPr/>
          </p:nvSpPr>
          <p:spPr bwMode="invGray">
            <a:xfrm>
              <a:off x="9963150" y="2778125"/>
              <a:ext cx="41275" cy="0"/>
            </a:xfrm>
            <a:custGeom>
              <a:avLst/>
              <a:gdLst>
                <a:gd name="T0" fmla="*/ 21 w 21"/>
                <a:gd name="T1" fmla="*/ 21 w 21"/>
                <a:gd name="T2" fmla="*/ 3 w 21"/>
                <a:gd name="T3" fmla="*/ 0 w 21"/>
                <a:gd name="T4" fmla="*/ 21 w 2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1">
                  <a:moveTo>
                    <a:pt x="21" y="0"/>
                  </a:moveTo>
                  <a:lnTo>
                    <a:pt x="21" y="0"/>
                  </a:lnTo>
                  <a:lnTo>
                    <a:pt x="3" y="0"/>
                  </a:lnTo>
                  <a:lnTo>
                    <a:pt x="0" y="0"/>
                  </a:lnTo>
                  <a:cubicBezTo>
                    <a:pt x="4" y="0"/>
                    <a:pt x="15" y="0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1" name="Freeform 60"/>
            <p:cNvSpPr>
              <a:spLocks/>
            </p:cNvSpPr>
            <p:nvPr/>
          </p:nvSpPr>
          <p:spPr bwMode="invGray">
            <a:xfrm>
              <a:off x="7523163" y="2773363"/>
              <a:ext cx="30163" cy="3175"/>
            </a:xfrm>
            <a:custGeom>
              <a:avLst/>
              <a:gdLst>
                <a:gd name="T0" fmla="*/ 16 w 16"/>
                <a:gd name="T1" fmla="*/ 0 h 1"/>
                <a:gd name="T2" fmla="*/ 16 w 16"/>
                <a:gd name="T3" fmla="*/ 0 h 1"/>
                <a:gd name="T4" fmla="*/ 0 w 16"/>
                <a:gd name="T5" fmla="*/ 1 h 1"/>
                <a:gd name="T6" fmla="*/ 16 w 1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16" y="0"/>
                  </a:moveTo>
                  <a:lnTo>
                    <a:pt x="16" y="0"/>
                  </a:lnTo>
                  <a:cubicBezTo>
                    <a:pt x="6" y="0"/>
                    <a:pt x="2" y="1"/>
                    <a:pt x="0" y="1"/>
                  </a:cubicBezTo>
                  <a:cubicBezTo>
                    <a:pt x="6" y="1"/>
                    <a:pt x="12" y="1"/>
                    <a:pt x="1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2" name="Freeform 61"/>
            <p:cNvSpPr>
              <a:spLocks/>
            </p:cNvSpPr>
            <p:nvPr/>
          </p:nvSpPr>
          <p:spPr bwMode="invGray">
            <a:xfrm>
              <a:off x="10009188" y="2787650"/>
              <a:ext cx="115888" cy="3175"/>
            </a:xfrm>
            <a:custGeom>
              <a:avLst/>
              <a:gdLst>
                <a:gd name="T0" fmla="*/ 0 w 60"/>
                <a:gd name="T1" fmla="*/ 0 h 2"/>
                <a:gd name="T2" fmla="*/ 0 w 60"/>
                <a:gd name="T3" fmla="*/ 0 h 2"/>
                <a:gd name="T4" fmla="*/ 19 w 60"/>
                <a:gd name="T5" fmla="*/ 2 h 2"/>
                <a:gd name="T6" fmla="*/ 60 w 60"/>
                <a:gd name="T7" fmla="*/ 1 h 2"/>
                <a:gd name="T8" fmla="*/ 0 w 6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2">
                  <a:moveTo>
                    <a:pt x="0" y="0"/>
                  </a:moveTo>
                  <a:lnTo>
                    <a:pt x="0" y="0"/>
                  </a:lnTo>
                  <a:cubicBezTo>
                    <a:pt x="7" y="0"/>
                    <a:pt x="18" y="1"/>
                    <a:pt x="19" y="2"/>
                  </a:cubicBezTo>
                  <a:cubicBezTo>
                    <a:pt x="34" y="2"/>
                    <a:pt x="45" y="1"/>
                    <a:pt x="60" y="1"/>
                  </a:cubicBezTo>
                  <a:cubicBezTo>
                    <a:pt x="43" y="1"/>
                    <a:pt x="23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3" name="Freeform 62"/>
            <p:cNvSpPr>
              <a:spLocks/>
            </p:cNvSpPr>
            <p:nvPr/>
          </p:nvSpPr>
          <p:spPr bwMode="invGray">
            <a:xfrm>
              <a:off x="10125075" y="2789238"/>
              <a:ext cx="1588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4" name="Freeform 63"/>
            <p:cNvSpPr>
              <a:spLocks noEditPoints="1"/>
            </p:cNvSpPr>
            <p:nvPr/>
          </p:nvSpPr>
          <p:spPr bwMode="invGray">
            <a:xfrm>
              <a:off x="-4110038" y="2703513"/>
              <a:ext cx="16486188" cy="134937"/>
            </a:xfrm>
            <a:custGeom>
              <a:avLst/>
              <a:gdLst>
                <a:gd name="T0" fmla="*/ 5206 w 8594"/>
                <a:gd name="T1" fmla="*/ 34 h 60"/>
                <a:gd name="T2" fmla="*/ 4851 w 8594"/>
                <a:gd name="T3" fmla="*/ 37 h 60"/>
                <a:gd name="T4" fmla="*/ 5322 w 8594"/>
                <a:gd name="T5" fmla="*/ 35 h 60"/>
                <a:gd name="T6" fmla="*/ 5841 w 8594"/>
                <a:gd name="T7" fmla="*/ 43 h 60"/>
                <a:gd name="T8" fmla="*/ 5952 w 8594"/>
                <a:gd name="T9" fmla="*/ 46 h 60"/>
                <a:gd name="T10" fmla="*/ 6323 w 8594"/>
                <a:gd name="T11" fmla="*/ 40 h 60"/>
                <a:gd name="T12" fmla="*/ 6806 w 8594"/>
                <a:gd name="T13" fmla="*/ 32 h 60"/>
                <a:gd name="T14" fmla="*/ 6211 w 8594"/>
                <a:gd name="T15" fmla="*/ 34 h 60"/>
                <a:gd name="T16" fmla="*/ 5558 w 8594"/>
                <a:gd name="T17" fmla="*/ 29 h 60"/>
                <a:gd name="T18" fmla="*/ 7046 w 8594"/>
                <a:gd name="T19" fmla="*/ 41 h 60"/>
                <a:gd name="T20" fmla="*/ 7472 w 8594"/>
                <a:gd name="T21" fmla="*/ 40 h 60"/>
                <a:gd name="T22" fmla="*/ 7784 w 8594"/>
                <a:gd name="T23" fmla="*/ 39 h 60"/>
                <a:gd name="T24" fmla="*/ 4392 w 8594"/>
                <a:gd name="T25" fmla="*/ 36 h 60"/>
                <a:gd name="T26" fmla="*/ 4053 w 8594"/>
                <a:gd name="T27" fmla="*/ 35 h 60"/>
                <a:gd name="T28" fmla="*/ 4729 w 8594"/>
                <a:gd name="T29" fmla="*/ 29 h 60"/>
                <a:gd name="T30" fmla="*/ 348 w 8594"/>
                <a:gd name="T31" fmla="*/ 40 h 60"/>
                <a:gd name="T32" fmla="*/ 3365 w 8594"/>
                <a:gd name="T33" fmla="*/ 41 h 60"/>
                <a:gd name="T34" fmla="*/ 2626 w 8594"/>
                <a:gd name="T35" fmla="*/ 45 h 60"/>
                <a:gd name="T36" fmla="*/ 1989 w 8594"/>
                <a:gd name="T37" fmla="*/ 45 h 60"/>
                <a:gd name="T38" fmla="*/ 1241 w 8594"/>
                <a:gd name="T39" fmla="*/ 44 h 60"/>
                <a:gd name="T40" fmla="*/ 260 w 8594"/>
                <a:gd name="T41" fmla="*/ 41 h 60"/>
                <a:gd name="T42" fmla="*/ 403 w 8594"/>
                <a:gd name="T43" fmla="*/ 29 h 60"/>
                <a:gd name="T44" fmla="*/ 1235 w 8594"/>
                <a:gd name="T45" fmla="*/ 30 h 60"/>
                <a:gd name="T46" fmla="*/ 1695 w 8594"/>
                <a:gd name="T47" fmla="*/ 28 h 60"/>
                <a:gd name="T48" fmla="*/ 2516 w 8594"/>
                <a:gd name="T49" fmla="*/ 20 h 60"/>
                <a:gd name="T50" fmla="*/ 3096 w 8594"/>
                <a:gd name="T51" fmla="*/ 21 h 60"/>
                <a:gd name="T52" fmla="*/ 3775 w 8594"/>
                <a:gd name="T53" fmla="*/ 17 h 60"/>
                <a:gd name="T54" fmla="*/ 3608 w 8594"/>
                <a:gd name="T55" fmla="*/ 13 h 60"/>
                <a:gd name="T56" fmla="*/ 3472 w 8594"/>
                <a:gd name="T57" fmla="*/ 9 h 60"/>
                <a:gd name="T58" fmla="*/ 4061 w 8594"/>
                <a:gd name="T59" fmla="*/ 4 h 60"/>
                <a:gd name="T60" fmla="*/ 4257 w 8594"/>
                <a:gd name="T61" fmla="*/ 12 h 60"/>
                <a:gd name="T62" fmla="*/ 4645 w 8594"/>
                <a:gd name="T63" fmla="*/ 16 h 60"/>
                <a:gd name="T64" fmla="*/ 4373 w 8594"/>
                <a:gd name="T65" fmla="*/ 10 h 60"/>
                <a:gd name="T66" fmla="*/ 5119 w 8594"/>
                <a:gd name="T67" fmla="*/ 4 h 60"/>
                <a:gd name="T68" fmla="*/ 5193 w 8594"/>
                <a:gd name="T69" fmla="*/ 5 h 60"/>
                <a:gd name="T70" fmla="*/ 5134 w 8594"/>
                <a:gd name="T71" fmla="*/ 16 h 60"/>
                <a:gd name="T72" fmla="*/ 5438 w 8594"/>
                <a:gd name="T73" fmla="*/ 15 h 60"/>
                <a:gd name="T74" fmla="*/ 5834 w 8594"/>
                <a:gd name="T75" fmla="*/ 5 h 60"/>
                <a:gd name="T76" fmla="*/ 5843 w 8594"/>
                <a:gd name="T77" fmla="*/ 16 h 60"/>
                <a:gd name="T78" fmla="*/ 5967 w 8594"/>
                <a:gd name="T79" fmla="*/ 11 h 60"/>
                <a:gd name="T80" fmla="*/ 6226 w 8594"/>
                <a:gd name="T81" fmla="*/ 10 h 60"/>
                <a:gd name="T82" fmla="*/ 6261 w 8594"/>
                <a:gd name="T83" fmla="*/ 13 h 60"/>
                <a:gd name="T84" fmla="*/ 6697 w 8594"/>
                <a:gd name="T85" fmla="*/ 10 h 60"/>
                <a:gd name="T86" fmla="*/ 6837 w 8594"/>
                <a:gd name="T87" fmla="*/ 16 h 60"/>
                <a:gd name="T88" fmla="*/ 7682 w 8594"/>
                <a:gd name="T89" fmla="*/ 14 h 60"/>
                <a:gd name="T90" fmla="*/ 7802 w 8594"/>
                <a:gd name="T91" fmla="*/ 24 h 60"/>
                <a:gd name="T92" fmla="*/ 8182 w 8594"/>
                <a:gd name="T93" fmla="*/ 23 h 60"/>
                <a:gd name="T94" fmla="*/ 8315 w 8594"/>
                <a:gd name="T95" fmla="*/ 27 h 60"/>
                <a:gd name="T96" fmla="*/ 8441 w 8594"/>
                <a:gd name="T97" fmla="*/ 38 h 60"/>
                <a:gd name="T98" fmla="*/ 8077 w 8594"/>
                <a:gd name="T99" fmla="*/ 45 h 60"/>
                <a:gd name="T100" fmla="*/ 8594 w 8594"/>
                <a:gd name="T101" fmla="*/ 47 h 60"/>
                <a:gd name="T102" fmla="*/ 8205 w 8594"/>
                <a:gd name="T103" fmla="*/ 53 h 60"/>
                <a:gd name="T104" fmla="*/ 7779 w 8594"/>
                <a:gd name="T105" fmla="*/ 58 h 60"/>
                <a:gd name="T106" fmla="*/ 7358 w 8594"/>
                <a:gd name="T107" fmla="*/ 54 h 60"/>
                <a:gd name="T108" fmla="*/ 6692 w 8594"/>
                <a:gd name="T109" fmla="*/ 49 h 60"/>
                <a:gd name="T110" fmla="*/ 5792 w 8594"/>
                <a:gd name="T111" fmla="*/ 53 h 60"/>
                <a:gd name="T112" fmla="*/ 5390 w 8594"/>
                <a:gd name="T113" fmla="*/ 47 h 60"/>
                <a:gd name="T114" fmla="*/ 5194 w 8594"/>
                <a:gd name="T115" fmla="*/ 51 h 60"/>
                <a:gd name="T116" fmla="*/ 4559 w 8594"/>
                <a:gd name="T117" fmla="*/ 53 h 60"/>
                <a:gd name="T118" fmla="*/ 4226 w 8594"/>
                <a:gd name="T119" fmla="*/ 58 h 60"/>
                <a:gd name="T120" fmla="*/ 4010 w 8594"/>
                <a:gd name="T121" fmla="*/ 60 h 60"/>
                <a:gd name="T122" fmla="*/ 3858 w 8594"/>
                <a:gd name="T12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594" h="60">
                  <a:moveTo>
                    <a:pt x="4248" y="14"/>
                  </a:moveTo>
                  <a:lnTo>
                    <a:pt x="4248" y="14"/>
                  </a:lnTo>
                  <a:lnTo>
                    <a:pt x="4246" y="14"/>
                  </a:lnTo>
                  <a:lnTo>
                    <a:pt x="4248" y="14"/>
                  </a:lnTo>
                  <a:lnTo>
                    <a:pt x="4248" y="14"/>
                  </a:lnTo>
                  <a:close/>
                  <a:moveTo>
                    <a:pt x="5299" y="30"/>
                  </a:moveTo>
                  <a:lnTo>
                    <a:pt x="5299" y="30"/>
                  </a:lnTo>
                  <a:lnTo>
                    <a:pt x="5241" y="31"/>
                  </a:lnTo>
                  <a:lnTo>
                    <a:pt x="5247" y="31"/>
                  </a:lnTo>
                  <a:lnTo>
                    <a:pt x="5190" y="32"/>
                  </a:lnTo>
                  <a:cubicBezTo>
                    <a:pt x="5225" y="33"/>
                    <a:pt x="5248" y="35"/>
                    <a:pt x="5199" y="36"/>
                  </a:cubicBezTo>
                  <a:cubicBezTo>
                    <a:pt x="5203" y="36"/>
                    <a:pt x="5189" y="35"/>
                    <a:pt x="5206" y="34"/>
                  </a:cubicBezTo>
                  <a:cubicBezTo>
                    <a:pt x="5173" y="33"/>
                    <a:pt x="5101" y="32"/>
                    <a:pt x="5120" y="35"/>
                  </a:cubicBezTo>
                  <a:cubicBezTo>
                    <a:pt x="5183" y="32"/>
                    <a:pt x="5134" y="39"/>
                    <a:pt x="5184" y="36"/>
                  </a:cubicBezTo>
                  <a:cubicBezTo>
                    <a:pt x="5157" y="38"/>
                    <a:pt x="5131" y="38"/>
                    <a:pt x="5106" y="38"/>
                  </a:cubicBezTo>
                  <a:cubicBezTo>
                    <a:pt x="5132" y="37"/>
                    <a:pt x="5100" y="35"/>
                    <a:pt x="5061" y="34"/>
                  </a:cubicBezTo>
                  <a:cubicBezTo>
                    <a:pt x="5044" y="35"/>
                    <a:pt x="4997" y="34"/>
                    <a:pt x="4969" y="35"/>
                  </a:cubicBezTo>
                  <a:cubicBezTo>
                    <a:pt x="4979" y="37"/>
                    <a:pt x="4954" y="38"/>
                    <a:pt x="5001" y="38"/>
                  </a:cubicBezTo>
                  <a:cubicBezTo>
                    <a:pt x="4984" y="39"/>
                    <a:pt x="4957" y="39"/>
                    <a:pt x="4928" y="38"/>
                  </a:cubicBezTo>
                  <a:cubicBezTo>
                    <a:pt x="4940" y="38"/>
                    <a:pt x="4960" y="38"/>
                    <a:pt x="4959" y="37"/>
                  </a:cubicBezTo>
                  <a:cubicBezTo>
                    <a:pt x="4940" y="35"/>
                    <a:pt x="4917" y="35"/>
                    <a:pt x="4905" y="35"/>
                  </a:cubicBezTo>
                  <a:lnTo>
                    <a:pt x="4876" y="35"/>
                  </a:lnTo>
                  <a:cubicBezTo>
                    <a:pt x="4879" y="35"/>
                    <a:pt x="4881" y="35"/>
                    <a:pt x="4883" y="36"/>
                  </a:cubicBezTo>
                  <a:lnTo>
                    <a:pt x="4851" y="37"/>
                  </a:lnTo>
                  <a:cubicBezTo>
                    <a:pt x="4894" y="36"/>
                    <a:pt x="4871" y="38"/>
                    <a:pt x="4870" y="39"/>
                  </a:cubicBezTo>
                  <a:cubicBezTo>
                    <a:pt x="4871" y="37"/>
                    <a:pt x="4842" y="39"/>
                    <a:pt x="4827" y="39"/>
                  </a:cubicBezTo>
                  <a:lnTo>
                    <a:pt x="4860" y="41"/>
                  </a:lnTo>
                  <a:cubicBezTo>
                    <a:pt x="4844" y="42"/>
                    <a:pt x="4805" y="40"/>
                    <a:pt x="4813" y="42"/>
                  </a:cubicBezTo>
                  <a:cubicBezTo>
                    <a:pt x="4881" y="43"/>
                    <a:pt x="4907" y="42"/>
                    <a:pt x="4969" y="42"/>
                  </a:cubicBezTo>
                  <a:lnTo>
                    <a:pt x="4944" y="40"/>
                  </a:lnTo>
                  <a:cubicBezTo>
                    <a:pt x="5014" y="39"/>
                    <a:pt x="4987" y="43"/>
                    <a:pt x="5065" y="43"/>
                  </a:cubicBezTo>
                  <a:cubicBezTo>
                    <a:pt x="5098" y="41"/>
                    <a:pt x="5183" y="42"/>
                    <a:pt x="5184" y="39"/>
                  </a:cubicBezTo>
                  <a:cubicBezTo>
                    <a:pt x="5174" y="40"/>
                    <a:pt x="5233" y="42"/>
                    <a:pt x="5260" y="40"/>
                  </a:cubicBezTo>
                  <a:cubicBezTo>
                    <a:pt x="5289" y="38"/>
                    <a:pt x="5379" y="37"/>
                    <a:pt x="5352" y="36"/>
                  </a:cubicBezTo>
                  <a:cubicBezTo>
                    <a:pt x="5328" y="36"/>
                    <a:pt x="5295" y="37"/>
                    <a:pt x="5276" y="36"/>
                  </a:cubicBezTo>
                  <a:lnTo>
                    <a:pt x="5322" y="35"/>
                  </a:lnTo>
                  <a:lnTo>
                    <a:pt x="5292" y="33"/>
                  </a:lnTo>
                  <a:cubicBezTo>
                    <a:pt x="5308" y="34"/>
                    <a:pt x="5306" y="32"/>
                    <a:pt x="5299" y="30"/>
                  </a:cubicBezTo>
                  <a:close/>
                  <a:moveTo>
                    <a:pt x="5493" y="27"/>
                  </a:moveTo>
                  <a:lnTo>
                    <a:pt x="5493" y="27"/>
                  </a:lnTo>
                  <a:cubicBezTo>
                    <a:pt x="5524" y="32"/>
                    <a:pt x="5557" y="36"/>
                    <a:pt x="5700" y="35"/>
                  </a:cubicBezTo>
                  <a:lnTo>
                    <a:pt x="5689" y="35"/>
                  </a:lnTo>
                  <a:cubicBezTo>
                    <a:pt x="5761" y="38"/>
                    <a:pt x="5829" y="32"/>
                    <a:pt x="5916" y="35"/>
                  </a:cubicBezTo>
                  <a:cubicBezTo>
                    <a:pt x="5874" y="36"/>
                    <a:pt x="5876" y="36"/>
                    <a:pt x="5829" y="40"/>
                  </a:cubicBezTo>
                  <a:lnTo>
                    <a:pt x="5875" y="39"/>
                  </a:lnTo>
                  <a:cubicBezTo>
                    <a:pt x="5862" y="41"/>
                    <a:pt x="5907" y="40"/>
                    <a:pt x="5941" y="40"/>
                  </a:cubicBezTo>
                  <a:lnTo>
                    <a:pt x="5911" y="43"/>
                  </a:lnTo>
                  <a:cubicBezTo>
                    <a:pt x="5891" y="42"/>
                    <a:pt x="5839" y="42"/>
                    <a:pt x="5841" y="43"/>
                  </a:cubicBezTo>
                  <a:cubicBezTo>
                    <a:pt x="5852" y="42"/>
                    <a:pt x="5772" y="39"/>
                    <a:pt x="5729" y="40"/>
                  </a:cubicBezTo>
                  <a:cubicBezTo>
                    <a:pt x="5733" y="42"/>
                    <a:pt x="5825" y="41"/>
                    <a:pt x="5784" y="44"/>
                  </a:cubicBezTo>
                  <a:cubicBezTo>
                    <a:pt x="5820" y="43"/>
                    <a:pt x="5825" y="45"/>
                    <a:pt x="5862" y="44"/>
                  </a:cubicBezTo>
                  <a:cubicBezTo>
                    <a:pt x="5826" y="45"/>
                    <a:pt x="5853" y="47"/>
                    <a:pt x="5827" y="48"/>
                  </a:cubicBezTo>
                  <a:lnTo>
                    <a:pt x="5888" y="47"/>
                  </a:lnTo>
                  <a:cubicBezTo>
                    <a:pt x="5890" y="48"/>
                    <a:pt x="5798" y="49"/>
                    <a:pt x="5849" y="51"/>
                  </a:cubicBezTo>
                  <a:cubicBezTo>
                    <a:pt x="5874" y="50"/>
                    <a:pt x="5940" y="52"/>
                    <a:pt x="5941" y="49"/>
                  </a:cubicBezTo>
                  <a:lnTo>
                    <a:pt x="5943" y="50"/>
                  </a:lnTo>
                  <a:cubicBezTo>
                    <a:pt x="5989" y="51"/>
                    <a:pt x="5963" y="47"/>
                    <a:pt x="6020" y="48"/>
                  </a:cubicBezTo>
                  <a:cubicBezTo>
                    <a:pt x="6021" y="47"/>
                    <a:pt x="6010" y="47"/>
                    <a:pt x="5989" y="47"/>
                  </a:cubicBezTo>
                  <a:cubicBezTo>
                    <a:pt x="5972" y="47"/>
                    <a:pt x="5969" y="49"/>
                    <a:pt x="5934" y="49"/>
                  </a:cubicBezTo>
                  <a:cubicBezTo>
                    <a:pt x="5918" y="47"/>
                    <a:pt x="5977" y="49"/>
                    <a:pt x="5952" y="46"/>
                  </a:cubicBezTo>
                  <a:cubicBezTo>
                    <a:pt x="5940" y="45"/>
                    <a:pt x="5858" y="48"/>
                    <a:pt x="5884" y="44"/>
                  </a:cubicBezTo>
                  <a:lnTo>
                    <a:pt x="5931" y="45"/>
                  </a:lnTo>
                  <a:cubicBezTo>
                    <a:pt x="5932" y="43"/>
                    <a:pt x="5965" y="43"/>
                    <a:pt x="5964" y="41"/>
                  </a:cubicBezTo>
                  <a:cubicBezTo>
                    <a:pt x="5993" y="40"/>
                    <a:pt x="6019" y="43"/>
                    <a:pt x="6048" y="41"/>
                  </a:cubicBezTo>
                  <a:cubicBezTo>
                    <a:pt x="6060" y="40"/>
                    <a:pt x="6039" y="37"/>
                    <a:pt x="6087" y="38"/>
                  </a:cubicBezTo>
                  <a:cubicBezTo>
                    <a:pt x="6124" y="41"/>
                    <a:pt x="6234" y="41"/>
                    <a:pt x="6276" y="40"/>
                  </a:cubicBezTo>
                  <a:lnTo>
                    <a:pt x="6312" y="39"/>
                  </a:lnTo>
                  <a:cubicBezTo>
                    <a:pt x="6309" y="38"/>
                    <a:pt x="6243" y="39"/>
                    <a:pt x="6266" y="38"/>
                  </a:cubicBezTo>
                  <a:lnTo>
                    <a:pt x="6322" y="37"/>
                  </a:lnTo>
                  <a:lnTo>
                    <a:pt x="6318" y="38"/>
                  </a:lnTo>
                  <a:cubicBezTo>
                    <a:pt x="6337" y="38"/>
                    <a:pt x="6356" y="37"/>
                    <a:pt x="6373" y="37"/>
                  </a:cubicBezTo>
                  <a:cubicBezTo>
                    <a:pt x="6355" y="38"/>
                    <a:pt x="6315" y="38"/>
                    <a:pt x="6323" y="40"/>
                  </a:cubicBezTo>
                  <a:cubicBezTo>
                    <a:pt x="6349" y="40"/>
                    <a:pt x="6353" y="41"/>
                    <a:pt x="6377" y="41"/>
                  </a:cubicBezTo>
                  <a:cubicBezTo>
                    <a:pt x="6372" y="41"/>
                    <a:pt x="6368" y="41"/>
                    <a:pt x="6368" y="41"/>
                  </a:cubicBezTo>
                  <a:cubicBezTo>
                    <a:pt x="6422" y="42"/>
                    <a:pt x="6420" y="39"/>
                    <a:pt x="6433" y="38"/>
                  </a:cubicBezTo>
                  <a:cubicBezTo>
                    <a:pt x="6487" y="36"/>
                    <a:pt x="6379" y="36"/>
                    <a:pt x="6386" y="33"/>
                  </a:cubicBezTo>
                  <a:lnTo>
                    <a:pt x="6543" y="32"/>
                  </a:lnTo>
                  <a:cubicBezTo>
                    <a:pt x="6529" y="33"/>
                    <a:pt x="6516" y="34"/>
                    <a:pt x="6521" y="35"/>
                  </a:cubicBezTo>
                  <a:cubicBezTo>
                    <a:pt x="6559" y="36"/>
                    <a:pt x="6522" y="36"/>
                    <a:pt x="6576" y="36"/>
                  </a:cubicBezTo>
                  <a:cubicBezTo>
                    <a:pt x="6572" y="33"/>
                    <a:pt x="6644" y="35"/>
                    <a:pt x="6682" y="33"/>
                  </a:cubicBezTo>
                  <a:cubicBezTo>
                    <a:pt x="6700" y="34"/>
                    <a:pt x="6704" y="34"/>
                    <a:pt x="6665" y="34"/>
                  </a:cubicBezTo>
                  <a:cubicBezTo>
                    <a:pt x="6669" y="36"/>
                    <a:pt x="6721" y="36"/>
                    <a:pt x="6740" y="36"/>
                  </a:cubicBezTo>
                  <a:lnTo>
                    <a:pt x="6781" y="35"/>
                  </a:lnTo>
                  <a:cubicBezTo>
                    <a:pt x="6765" y="34"/>
                    <a:pt x="6772" y="32"/>
                    <a:pt x="6806" y="32"/>
                  </a:cubicBezTo>
                  <a:lnTo>
                    <a:pt x="6808" y="31"/>
                  </a:lnTo>
                  <a:cubicBezTo>
                    <a:pt x="6752" y="31"/>
                    <a:pt x="6666" y="28"/>
                    <a:pt x="6631" y="30"/>
                  </a:cubicBezTo>
                  <a:lnTo>
                    <a:pt x="6641" y="29"/>
                  </a:lnTo>
                  <a:cubicBezTo>
                    <a:pt x="6577" y="28"/>
                    <a:pt x="6502" y="33"/>
                    <a:pt x="6472" y="29"/>
                  </a:cubicBezTo>
                  <a:cubicBezTo>
                    <a:pt x="6475" y="28"/>
                    <a:pt x="6459" y="29"/>
                    <a:pt x="6460" y="27"/>
                  </a:cubicBezTo>
                  <a:lnTo>
                    <a:pt x="6413" y="28"/>
                  </a:lnTo>
                  <a:lnTo>
                    <a:pt x="6423" y="27"/>
                  </a:lnTo>
                  <a:lnTo>
                    <a:pt x="6343" y="28"/>
                  </a:lnTo>
                  <a:lnTo>
                    <a:pt x="6345" y="27"/>
                  </a:lnTo>
                  <a:lnTo>
                    <a:pt x="6253" y="32"/>
                  </a:lnTo>
                  <a:cubicBezTo>
                    <a:pt x="6253" y="33"/>
                    <a:pt x="6255" y="33"/>
                    <a:pt x="6242" y="34"/>
                  </a:cubicBezTo>
                  <a:cubicBezTo>
                    <a:pt x="6230" y="34"/>
                    <a:pt x="6220" y="34"/>
                    <a:pt x="6211" y="34"/>
                  </a:cubicBezTo>
                  <a:cubicBezTo>
                    <a:pt x="6211" y="34"/>
                    <a:pt x="6211" y="34"/>
                    <a:pt x="6211" y="34"/>
                  </a:cubicBezTo>
                  <a:lnTo>
                    <a:pt x="6211" y="34"/>
                  </a:lnTo>
                  <a:cubicBezTo>
                    <a:pt x="6191" y="34"/>
                    <a:pt x="6178" y="32"/>
                    <a:pt x="6154" y="32"/>
                  </a:cubicBezTo>
                  <a:lnTo>
                    <a:pt x="6229" y="32"/>
                  </a:lnTo>
                  <a:cubicBezTo>
                    <a:pt x="6235" y="30"/>
                    <a:pt x="6228" y="29"/>
                    <a:pt x="6192" y="27"/>
                  </a:cubicBezTo>
                  <a:cubicBezTo>
                    <a:pt x="6207" y="27"/>
                    <a:pt x="6213" y="26"/>
                    <a:pt x="6195" y="26"/>
                  </a:cubicBezTo>
                  <a:cubicBezTo>
                    <a:pt x="6192" y="26"/>
                    <a:pt x="6146" y="27"/>
                    <a:pt x="6163" y="28"/>
                  </a:cubicBezTo>
                  <a:cubicBezTo>
                    <a:pt x="6092" y="29"/>
                    <a:pt x="5978" y="25"/>
                    <a:pt x="5870" y="28"/>
                  </a:cubicBezTo>
                  <a:cubicBezTo>
                    <a:pt x="5947" y="26"/>
                    <a:pt x="5808" y="25"/>
                    <a:pt x="5894" y="25"/>
                  </a:cubicBezTo>
                  <a:cubicBezTo>
                    <a:pt x="5834" y="22"/>
                    <a:pt x="5842" y="27"/>
                    <a:pt x="5781" y="27"/>
                  </a:cubicBezTo>
                  <a:cubicBezTo>
                    <a:pt x="5776" y="26"/>
                    <a:pt x="5814" y="27"/>
                    <a:pt x="5828" y="25"/>
                  </a:cubicBezTo>
                  <a:cubicBezTo>
                    <a:pt x="5727" y="24"/>
                    <a:pt x="5657" y="29"/>
                    <a:pt x="5558" y="29"/>
                  </a:cubicBezTo>
                  <a:lnTo>
                    <a:pt x="5554" y="27"/>
                  </a:lnTo>
                  <a:lnTo>
                    <a:pt x="5493" y="27"/>
                  </a:lnTo>
                  <a:close/>
                  <a:moveTo>
                    <a:pt x="7145" y="32"/>
                  </a:moveTo>
                  <a:lnTo>
                    <a:pt x="7145" y="32"/>
                  </a:lnTo>
                  <a:cubicBezTo>
                    <a:pt x="7151" y="32"/>
                    <a:pt x="7153" y="31"/>
                    <a:pt x="7153" y="31"/>
                  </a:cubicBezTo>
                  <a:cubicBezTo>
                    <a:pt x="7028" y="36"/>
                    <a:pt x="6926" y="37"/>
                    <a:pt x="6859" y="36"/>
                  </a:cubicBezTo>
                  <a:cubicBezTo>
                    <a:pt x="6872" y="38"/>
                    <a:pt x="6932" y="40"/>
                    <a:pt x="6961" y="41"/>
                  </a:cubicBezTo>
                  <a:lnTo>
                    <a:pt x="6936" y="43"/>
                  </a:lnTo>
                  <a:lnTo>
                    <a:pt x="6920" y="41"/>
                  </a:lnTo>
                  <a:lnTo>
                    <a:pt x="6876" y="43"/>
                  </a:lnTo>
                  <a:cubicBezTo>
                    <a:pt x="6888" y="44"/>
                    <a:pt x="6924" y="44"/>
                    <a:pt x="6947" y="45"/>
                  </a:cubicBezTo>
                  <a:lnTo>
                    <a:pt x="7046" y="41"/>
                  </a:lnTo>
                  <a:lnTo>
                    <a:pt x="6986" y="40"/>
                  </a:lnTo>
                  <a:cubicBezTo>
                    <a:pt x="7002" y="40"/>
                    <a:pt x="7082" y="40"/>
                    <a:pt x="7114" y="40"/>
                  </a:cubicBezTo>
                  <a:cubicBezTo>
                    <a:pt x="7115" y="38"/>
                    <a:pt x="7060" y="37"/>
                    <a:pt x="7053" y="39"/>
                  </a:cubicBezTo>
                  <a:cubicBezTo>
                    <a:pt x="7047" y="37"/>
                    <a:pt x="7110" y="38"/>
                    <a:pt x="7070" y="36"/>
                  </a:cubicBezTo>
                  <a:cubicBezTo>
                    <a:pt x="7117" y="34"/>
                    <a:pt x="7193" y="36"/>
                    <a:pt x="7228" y="37"/>
                  </a:cubicBezTo>
                  <a:lnTo>
                    <a:pt x="7234" y="39"/>
                  </a:lnTo>
                  <a:cubicBezTo>
                    <a:pt x="7272" y="41"/>
                    <a:pt x="7260" y="36"/>
                    <a:pt x="7305" y="38"/>
                  </a:cubicBezTo>
                  <a:cubicBezTo>
                    <a:pt x="7249" y="38"/>
                    <a:pt x="7315" y="41"/>
                    <a:pt x="7270" y="41"/>
                  </a:cubicBezTo>
                  <a:cubicBezTo>
                    <a:pt x="7284" y="42"/>
                    <a:pt x="7270" y="44"/>
                    <a:pt x="7315" y="44"/>
                  </a:cubicBezTo>
                  <a:cubicBezTo>
                    <a:pt x="7352" y="40"/>
                    <a:pt x="7362" y="46"/>
                    <a:pt x="7398" y="43"/>
                  </a:cubicBezTo>
                  <a:cubicBezTo>
                    <a:pt x="7421" y="44"/>
                    <a:pt x="7372" y="45"/>
                    <a:pt x="7418" y="46"/>
                  </a:cubicBezTo>
                  <a:cubicBezTo>
                    <a:pt x="7472" y="44"/>
                    <a:pt x="7469" y="43"/>
                    <a:pt x="7472" y="40"/>
                  </a:cubicBezTo>
                  <a:cubicBezTo>
                    <a:pt x="7422" y="39"/>
                    <a:pt x="7416" y="43"/>
                    <a:pt x="7375" y="42"/>
                  </a:cubicBezTo>
                  <a:lnTo>
                    <a:pt x="7456" y="38"/>
                  </a:lnTo>
                  <a:cubicBezTo>
                    <a:pt x="7441" y="38"/>
                    <a:pt x="7430" y="38"/>
                    <a:pt x="7421" y="38"/>
                  </a:cubicBezTo>
                  <a:cubicBezTo>
                    <a:pt x="7437" y="38"/>
                    <a:pt x="7451" y="37"/>
                    <a:pt x="7463" y="36"/>
                  </a:cubicBezTo>
                  <a:lnTo>
                    <a:pt x="7482" y="35"/>
                  </a:lnTo>
                  <a:cubicBezTo>
                    <a:pt x="7436" y="35"/>
                    <a:pt x="7395" y="35"/>
                    <a:pt x="7388" y="34"/>
                  </a:cubicBezTo>
                  <a:lnTo>
                    <a:pt x="7394" y="32"/>
                  </a:lnTo>
                  <a:cubicBezTo>
                    <a:pt x="7378" y="31"/>
                    <a:pt x="7352" y="32"/>
                    <a:pt x="7339" y="33"/>
                  </a:cubicBezTo>
                  <a:cubicBezTo>
                    <a:pt x="7299" y="33"/>
                    <a:pt x="7258" y="34"/>
                    <a:pt x="7249" y="33"/>
                  </a:cubicBezTo>
                  <a:lnTo>
                    <a:pt x="7264" y="32"/>
                  </a:lnTo>
                  <a:lnTo>
                    <a:pt x="7145" y="32"/>
                  </a:lnTo>
                  <a:close/>
                  <a:moveTo>
                    <a:pt x="7784" y="39"/>
                  </a:moveTo>
                  <a:lnTo>
                    <a:pt x="7784" y="39"/>
                  </a:lnTo>
                  <a:lnTo>
                    <a:pt x="7795" y="40"/>
                  </a:lnTo>
                  <a:lnTo>
                    <a:pt x="7764" y="41"/>
                  </a:lnTo>
                  <a:cubicBezTo>
                    <a:pt x="7709" y="41"/>
                    <a:pt x="7664" y="37"/>
                    <a:pt x="7614" y="40"/>
                  </a:cubicBezTo>
                  <a:cubicBezTo>
                    <a:pt x="7591" y="39"/>
                    <a:pt x="7578" y="37"/>
                    <a:pt x="7566" y="36"/>
                  </a:cubicBezTo>
                  <a:lnTo>
                    <a:pt x="7597" y="36"/>
                  </a:lnTo>
                  <a:cubicBezTo>
                    <a:pt x="7737" y="32"/>
                    <a:pt x="7670" y="41"/>
                    <a:pt x="7784" y="39"/>
                  </a:cubicBezTo>
                  <a:close/>
                  <a:moveTo>
                    <a:pt x="4385" y="43"/>
                  </a:moveTo>
                  <a:lnTo>
                    <a:pt x="4385" y="43"/>
                  </a:lnTo>
                  <a:cubicBezTo>
                    <a:pt x="4401" y="40"/>
                    <a:pt x="4455" y="40"/>
                    <a:pt x="4458" y="38"/>
                  </a:cubicBezTo>
                  <a:cubicBezTo>
                    <a:pt x="4462" y="37"/>
                    <a:pt x="4450" y="37"/>
                    <a:pt x="4437" y="37"/>
                  </a:cubicBezTo>
                  <a:lnTo>
                    <a:pt x="4392" y="36"/>
                  </a:lnTo>
                  <a:cubicBezTo>
                    <a:pt x="4391" y="37"/>
                    <a:pt x="4388" y="37"/>
                    <a:pt x="4383" y="37"/>
                  </a:cubicBezTo>
                  <a:cubicBezTo>
                    <a:pt x="4399" y="38"/>
                    <a:pt x="4409" y="38"/>
                    <a:pt x="4403" y="40"/>
                  </a:cubicBezTo>
                  <a:cubicBezTo>
                    <a:pt x="4362" y="37"/>
                    <a:pt x="4366" y="42"/>
                    <a:pt x="4322" y="42"/>
                  </a:cubicBezTo>
                  <a:cubicBezTo>
                    <a:pt x="4308" y="43"/>
                    <a:pt x="4371" y="43"/>
                    <a:pt x="4385" y="43"/>
                  </a:cubicBezTo>
                  <a:close/>
                  <a:moveTo>
                    <a:pt x="4129" y="37"/>
                  </a:moveTo>
                  <a:lnTo>
                    <a:pt x="4129" y="37"/>
                  </a:lnTo>
                  <a:lnTo>
                    <a:pt x="4138" y="35"/>
                  </a:lnTo>
                  <a:lnTo>
                    <a:pt x="4112" y="35"/>
                  </a:lnTo>
                  <a:cubicBezTo>
                    <a:pt x="4115" y="36"/>
                    <a:pt x="4118" y="37"/>
                    <a:pt x="4129" y="37"/>
                  </a:cubicBezTo>
                  <a:close/>
                  <a:moveTo>
                    <a:pt x="4049" y="35"/>
                  </a:moveTo>
                  <a:lnTo>
                    <a:pt x="4049" y="35"/>
                  </a:lnTo>
                  <a:lnTo>
                    <a:pt x="4053" y="35"/>
                  </a:lnTo>
                  <a:lnTo>
                    <a:pt x="4025" y="34"/>
                  </a:lnTo>
                  <a:cubicBezTo>
                    <a:pt x="4029" y="35"/>
                    <a:pt x="4036" y="35"/>
                    <a:pt x="4049" y="35"/>
                  </a:cubicBezTo>
                  <a:close/>
                  <a:moveTo>
                    <a:pt x="4812" y="35"/>
                  </a:moveTo>
                  <a:lnTo>
                    <a:pt x="4812" y="35"/>
                  </a:lnTo>
                  <a:cubicBezTo>
                    <a:pt x="4808" y="35"/>
                    <a:pt x="4804" y="35"/>
                    <a:pt x="4802" y="35"/>
                  </a:cubicBezTo>
                  <a:lnTo>
                    <a:pt x="4812" y="35"/>
                  </a:lnTo>
                  <a:close/>
                  <a:moveTo>
                    <a:pt x="4778" y="37"/>
                  </a:moveTo>
                  <a:lnTo>
                    <a:pt x="4778" y="37"/>
                  </a:lnTo>
                  <a:cubicBezTo>
                    <a:pt x="4817" y="38"/>
                    <a:pt x="4808" y="37"/>
                    <a:pt x="4814" y="36"/>
                  </a:cubicBezTo>
                  <a:lnTo>
                    <a:pt x="4773" y="36"/>
                  </a:lnTo>
                  <a:cubicBezTo>
                    <a:pt x="4778" y="36"/>
                    <a:pt x="4781" y="37"/>
                    <a:pt x="4778" y="37"/>
                  </a:cubicBezTo>
                  <a:close/>
                  <a:moveTo>
                    <a:pt x="4729" y="29"/>
                  </a:moveTo>
                  <a:lnTo>
                    <a:pt x="4729" y="29"/>
                  </a:lnTo>
                  <a:lnTo>
                    <a:pt x="4523" y="28"/>
                  </a:lnTo>
                  <a:cubicBezTo>
                    <a:pt x="4643" y="33"/>
                    <a:pt x="4728" y="36"/>
                    <a:pt x="4527" y="37"/>
                  </a:cubicBezTo>
                  <a:lnTo>
                    <a:pt x="4514" y="37"/>
                  </a:lnTo>
                  <a:cubicBezTo>
                    <a:pt x="4540" y="38"/>
                    <a:pt x="4586" y="38"/>
                    <a:pt x="4628" y="37"/>
                  </a:cubicBezTo>
                  <a:cubicBezTo>
                    <a:pt x="4662" y="35"/>
                    <a:pt x="4773" y="29"/>
                    <a:pt x="4772" y="28"/>
                  </a:cubicBezTo>
                  <a:cubicBezTo>
                    <a:pt x="4760" y="27"/>
                    <a:pt x="4742" y="28"/>
                    <a:pt x="4720" y="28"/>
                  </a:cubicBezTo>
                  <a:lnTo>
                    <a:pt x="4729" y="29"/>
                  </a:lnTo>
                  <a:close/>
                  <a:moveTo>
                    <a:pt x="348" y="40"/>
                  </a:moveTo>
                  <a:lnTo>
                    <a:pt x="348" y="40"/>
                  </a:lnTo>
                  <a:cubicBezTo>
                    <a:pt x="352" y="40"/>
                    <a:pt x="354" y="40"/>
                    <a:pt x="356" y="40"/>
                  </a:cubicBezTo>
                  <a:cubicBezTo>
                    <a:pt x="354" y="40"/>
                    <a:pt x="356" y="40"/>
                    <a:pt x="348" y="40"/>
                  </a:cubicBezTo>
                  <a:close/>
                  <a:moveTo>
                    <a:pt x="3713" y="39"/>
                  </a:moveTo>
                  <a:lnTo>
                    <a:pt x="3713" y="39"/>
                  </a:lnTo>
                  <a:lnTo>
                    <a:pt x="3699" y="40"/>
                  </a:lnTo>
                  <a:lnTo>
                    <a:pt x="3706" y="39"/>
                  </a:lnTo>
                  <a:lnTo>
                    <a:pt x="3671" y="39"/>
                  </a:lnTo>
                  <a:lnTo>
                    <a:pt x="3656" y="39"/>
                  </a:lnTo>
                  <a:cubicBezTo>
                    <a:pt x="3658" y="39"/>
                    <a:pt x="3660" y="39"/>
                    <a:pt x="3661" y="39"/>
                  </a:cubicBezTo>
                  <a:lnTo>
                    <a:pt x="3650" y="38"/>
                  </a:lnTo>
                  <a:cubicBezTo>
                    <a:pt x="3622" y="40"/>
                    <a:pt x="3552" y="42"/>
                    <a:pt x="3532" y="43"/>
                  </a:cubicBezTo>
                  <a:cubicBezTo>
                    <a:pt x="3505" y="44"/>
                    <a:pt x="3473" y="44"/>
                    <a:pt x="3452" y="44"/>
                  </a:cubicBezTo>
                  <a:cubicBezTo>
                    <a:pt x="3471" y="44"/>
                    <a:pt x="3496" y="44"/>
                    <a:pt x="3489" y="43"/>
                  </a:cubicBezTo>
                  <a:cubicBezTo>
                    <a:pt x="3450" y="42"/>
                    <a:pt x="3431" y="39"/>
                    <a:pt x="3365" y="41"/>
                  </a:cubicBezTo>
                  <a:lnTo>
                    <a:pt x="3404" y="41"/>
                  </a:lnTo>
                  <a:lnTo>
                    <a:pt x="3316" y="45"/>
                  </a:lnTo>
                  <a:cubicBezTo>
                    <a:pt x="3286" y="44"/>
                    <a:pt x="3360" y="43"/>
                    <a:pt x="3372" y="42"/>
                  </a:cubicBezTo>
                  <a:cubicBezTo>
                    <a:pt x="3304" y="44"/>
                    <a:pt x="3247" y="39"/>
                    <a:pt x="3216" y="42"/>
                  </a:cubicBezTo>
                  <a:cubicBezTo>
                    <a:pt x="3211" y="40"/>
                    <a:pt x="3204" y="37"/>
                    <a:pt x="3159" y="37"/>
                  </a:cubicBezTo>
                  <a:cubicBezTo>
                    <a:pt x="3191" y="40"/>
                    <a:pt x="3132" y="39"/>
                    <a:pt x="3159" y="41"/>
                  </a:cubicBezTo>
                  <a:cubicBezTo>
                    <a:pt x="3143" y="42"/>
                    <a:pt x="3109" y="41"/>
                    <a:pt x="3106" y="42"/>
                  </a:cubicBezTo>
                  <a:lnTo>
                    <a:pt x="3110" y="41"/>
                  </a:lnTo>
                  <a:cubicBezTo>
                    <a:pt x="3034" y="38"/>
                    <a:pt x="3009" y="43"/>
                    <a:pt x="2976" y="45"/>
                  </a:cubicBezTo>
                  <a:cubicBezTo>
                    <a:pt x="2885" y="46"/>
                    <a:pt x="2843" y="45"/>
                    <a:pt x="2768" y="45"/>
                  </a:cubicBezTo>
                  <a:cubicBezTo>
                    <a:pt x="2765" y="44"/>
                    <a:pt x="2745" y="40"/>
                    <a:pt x="2715" y="40"/>
                  </a:cubicBezTo>
                  <a:cubicBezTo>
                    <a:pt x="2701" y="42"/>
                    <a:pt x="2633" y="43"/>
                    <a:pt x="2626" y="45"/>
                  </a:cubicBezTo>
                  <a:cubicBezTo>
                    <a:pt x="2680" y="46"/>
                    <a:pt x="2670" y="43"/>
                    <a:pt x="2702" y="43"/>
                  </a:cubicBezTo>
                  <a:cubicBezTo>
                    <a:pt x="2729" y="45"/>
                    <a:pt x="2705" y="45"/>
                    <a:pt x="2741" y="46"/>
                  </a:cubicBezTo>
                  <a:cubicBezTo>
                    <a:pt x="2712" y="46"/>
                    <a:pt x="2608" y="48"/>
                    <a:pt x="2576" y="46"/>
                  </a:cubicBezTo>
                  <a:lnTo>
                    <a:pt x="2587" y="45"/>
                  </a:lnTo>
                  <a:cubicBezTo>
                    <a:pt x="2536" y="44"/>
                    <a:pt x="2526" y="39"/>
                    <a:pt x="2441" y="42"/>
                  </a:cubicBezTo>
                  <a:lnTo>
                    <a:pt x="2400" y="43"/>
                  </a:lnTo>
                  <a:cubicBezTo>
                    <a:pt x="2402" y="43"/>
                    <a:pt x="2402" y="43"/>
                    <a:pt x="2403" y="43"/>
                  </a:cubicBezTo>
                  <a:cubicBezTo>
                    <a:pt x="2336" y="43"/>
                    <a:pt x="2354" y="40"/>
                    <a:pt x="2280" y="42"/>
                  </a:cubicBezTo>
                  <a:cubicBezTo>
                    <a:pt x="2286" y="42"/>
                    <a:pt x="2283" y="42"/>
                    <a:pt x="2288" y="42"/>
                  </a:cubicBezTo>
                  <a:cubicBezTo>
                    <a:pt x="2246" y="40"/>
                    <a:pt x="2204" y="43"/>
                    <a:pt x="2172" y="44"/>
                  </a:cubicBezTo>
                  <a:cubicBezTo>
                    <a:pt x="2153" y="42"/>
                    <a:pt x="2177" y="42"/>
                    <a:pt x="2189" y="40"/>
                  </a:cubicBezTo>
                  <a:cubicBezTo>
                    <a:pt x="2115" y="40"/>
                    <a:pt x="2035" y="43"/>
                    <a:pt x="1989" y="45"/>
                  </a:cubicBezTo>
                  <a:lnTo>
                    <a:pt x="1941" y="44"/>
                  </a:lnTo>
                  <a:cubicBezTo>
                    <a:pt x="1969" y="43"/>
                    <a:pt x="2004" y="41"/>
                    <a:pt x="1995" y="40"/>
                  </a:cubicBezTo>
                  <a:cubicBezTo>
                    <a:pt x="1969" y="41"/>
                    <a:pt x="1974" y="42"/>
                    <a:pt x="1937" y="41"/>
                  </a:cubicBezTo>
                  <a:cubicBezTo>
                    <a:pt x="1943" y="40"/>
                    <a:pt x="1959" y="39"/>
                    <a:pt x="1976" y="37"/>
                  </a:cubicBezTo>
                  <a:cubicBezTo>
                    <a:pt x="1900" y="35"/>
                    <a:pt x="1959" y="42"/>
                    <a:pt x="1905" y="38"/>
                  </a:cubicBezTo>
                  <a:cubicBezTo>
                    <a:pt x="1881" y="38"/>
                    <a:pt x="1867" y="40"/>
                    <a:pt x="1865" y="41"/>
                  </a:cubicBezTo>
                  <a:lnTo>
                    <a:pt x="1821" y="39"/>
                  </a:lnTo>
                  <a:cubicBezTo>
                    <a:pt x="1816" y="41"/>
                    <a:pt x="1762" y="41"/>
                    <a:pt x="1727" y="42"/>
                  </a:cubicBezTo>
                  <a:cubicBezTo>
                    <a:pt x="1722" y="42"/>
                    <a:pt x="1755" y="44"/>
                    <a:pt x="1769" y="43"/>
                  </a:cubicBezTo>
                  <a:cubicBezTo>
                    <a:pt x="1766" y="44"/>
                    <a:pt x="1728" y="45"/>
                    <a:pt x="1704" y="45"/>
                  </a:cubicBezTo>
                  <a:cubicBezTo>
                    <a:pt x="1695" y="41"/>
                    <a:pt x="1546" y="46"/>
                    <a:pt x="1574" y="41"/>
                  </a:cubicBezTo>
                  <a:cubicBezTo>
                    <a:pt x="1466" y="42"/>
                    <a:pt x="1313" y="43"/>
                    <a:pt x="1241" y="44"/>
                  </a:cubicBezTo>
                  <a:cubicBezTo>
                    <a:pt x="1218" y="43"/>
                    <a:pt x="1170" y="43"/>
                    <a:pt x="1198" y="41"/>
                  </a:cubicBezTo>
                  <a:cubicBezTo>
                    <a:pt x="1111" y="41"/>
                    <a:pt x="1066" y="45"/>
                    <a:pt x="979" y="44"/>
                  </a:cubicBezTo>
                  <a:cubicBezTo>
                    <a:pt x="972" y="44"/>
                    <a:pt x="1018" y="44"/>
                    <a:pt x="1015" y="43"/>
                  </a:cubicBezTo>
                  <a:cubicBezTo>
                    <a:pt x="958" y="44"/>
                    <a:pt x="912" y="41"/>
                    <a:pt x="824" y="42"/>
                  </a:cubicBezTo>
                  <a:cubicBezTo>
                    <a:pt x="839" y="42"/>
                    <a:pt x="843" y="41"/>
                    <a:pt x="845" y="41"/>
                  </a:cubicBezTo>
                  <a:cubicBezTo>
                    <a:pt x="847" y="41"/>
                    <a:pt x="809" y="42"/>
                    <a:pt x="786" y="43"/>
                  </a:cubicBezTo>
                  <a:cubicBezTo>
                    <a:pt x="773" y="42"/>
                    <a:pt x="803" y="42"/>
                    <a:pt x="796" y="42"/>
                  </a:cubicBezTo>
                  <a:cubicBezTo>
                    <a:pt x="626" y="40"/>
                    <a:pt x="496" y="45"/>
                    <a:pt x="327" y="44"/>
                  </a:cubicBezTo>
                  <a:cubicBezTo>
                    <a:pt x="376" y="44"/>
                    <a:pt x="394" y="42"/>
                    <a:pt x="394" y="41"/>
                  </a:cubicBezTo>
                  <a:lnTo>
                    <a:pt x="347" y="41"/>
                  </a:lnTo>
                  <a:cubicBezTo>
                    <a:pt x="329" y="42"/>
                    <a:pt x="293" y="42"/>
                    <a:pt x="263" y="43"/>
                  </a:cubicBezTo>
                  <a:cubicBezTo>
                    <a:pt x="260" y="42"/>
                    <a:pt x="245" y="42"/>
                    <a:pt x="260" y="41"/>
                  </a:cubicBezTo>
                  <a:cubicBezTo>
                    <a:pt x="167" y="38"/>
                    <a:pt x="114" y="45"/>
                    <a:pt x="0" y="44"/>
                  </a:cubicBezTo>
                  <a:lnTo>
                    <a:pt x="138" y="39"/>
                  </a:lnTo>
                  <a:lnTo>
                    <a:pt x="104" y="37"/>
                  </a:lnTo>
                  <a:lnTo>
                    <a:pt x="165" y="35"/>
                  </a:lnTo>
                  <a:cubicBezTo>
                    <a:pt x="129" y="33"/>
                    <a:pt x="97" y="36"/>
                    <a:pt x="92" y="34"/>
                  </a:cubicBezTo>
                  <a:cubicBezTo>
                    <a:pt x="100" y="34"/>
                    <a:pt x="119" y="34"/>
                    <a:pt x="119" y="33"/>
                  </a:cubicBezTo>
                  <a:cubicBezTo>
                    <a:pt x="84" y="32"/>
                    <a:pt x="82" y="34"/>
                    <a:pt x="55" y="34"/>
                  </a:cubicBezTo>
                  <a:cubicBezTo>
                    <a:pt x="125" y="30"/>
                    <a:pt x="260" y="31"/>
                    <a:pt x="333" y="30"/>
                  </a:cubicBezTo>
                  <a:cubicBezTo>
                    <a:pt x="345" y="30"/>
                    <a:pt x="324" y="31"/>
                    <a:pt x="322" y="31"/>
                  </a:cubicBezTo>
                  <a:cubicBezTo>
                    <a:pt x="351" y="31"/>
                    <a:pt x="369" y="32"/>
                    <a:pt x="407" y="32"/>
                  </a:cubicBezTo>
                  <a:cubicBezTo>
                    <a:pt x="430" y="30"/>
                    <a:pt x="389" y="30"/>
                    <a:pt x="371" y="30"/>
                  </a:cubicBezTo>
                  <a:cubicBezTo>
                    <a:pt x="373" y="29"/>
                    <a:pt x="382" y="29"/>
                    <a:pt x="403" y="29"/>
                  </a:cubicBezTo>
                  <a:cubicBezTo>
                    <a:pt x="408" y="31"/>
                    <a:pt x="516" y="30"/>
                    <a:pt x="543" y="32"/>
                  </a:cubicBezTo>
                  <a:cubicBezTo>
                    <a:pt x="653" y="32"/>
                    <a:pt x="525" y="27"/>
                    <a:pt x="633" y="28"/>
                  </a:cubicBezTo>
                  <a:lnTo>
                    <a:pt x="665" y="30"/>
                  </a:lnTo>
                  <a:cubicBezTo>
                    <a:pt x="727" y="29"/>
                    <a:pt x="808" y="27"/>
                    <a:pt x="878" y="28"/>
                  </a:cubicBezTo>
                  <a:lnTo>
                    <a:pt x="864" y="28"/>
                  </a:lnTo>
                  <a:cubicBezTo>
                    <a:pt x="854" y="29"/>
                    <a:pt x="870" y="29"/>
                    <a:pt x="877" y="30"/>
                  </a:cubicBezTo>
                  <a:cubicBezTo>
                    <a:pt x="931" y="31"/>
                    <a:pt x="979" y="28"/>
                    <a:pt x="1011" y="30"/>
                  </a:cubicBezTo>
                  <a:cubicBezTo>
                    <a:pt x="1072" y="28"/>
                    <a:pt x="1173" y="26"/>
                    <a:pt x="1243" y="25"/>
                  </a:cubicBezTo>
                  <a:cubicBezTo>
                    <a:pt x="1262" y="28"/>
                    <a:pt x="1152" y="28"/>
                    <a:pt x="1123" y="30"/>
                  </a:cubicBezTo>
                  <a:lnTo>
                    <a:pt x="1187" y="30"/>
                  </a:lnTo>
                  <a:cubicBezTo>
                    <a:pt x="1147" y="30"/>
                    <a:pt x="1132" y="31"/>
                    <a:pt x="1108" y="32"/>
                  </a:cubicBezTo>
                  <a:cubicBezTo>
                    <a:pt x="1164" y="33"/>
                    <a:pt x="1182" y="30"/>
                    <a:pt x="1235" y="30"/>
                  </a:cubicBezTo>
                  <a:cubicBezTo>
                    <a:pt x="1231" y="30"/>
                    <a:pt x="1238" y="31"/>
                    <a:pt x="1262" y="31"/>
                  </a:cubicBezTo>
                  <a:lnTo>
                    <a:pt x="1269" y="29"/>
                  </a:lnTo>
                  <a:cubicBezTo>
                    <a:pt x="1269" y="29"/>
                    <a:pt x="1272" y="29"/>
                    <a:pt x="1280" y="29"/>
                  </a:cubicBezTo>
                  <a:lnTo>
                    <a:pt x="1373" y="28"/>
                  </a:lnTo>
                  <a:cubicBezTo>
                    <a:pt x="1353" y="27"/>
                    <a:pt x="1352" y="26"/>
                    <a:pt x="1328" y="26"/>
                  </a:cubicBezTo>
                  <a:cubicBezTo>
                    <a:pt x="1337" y="27"/>
                    <a:pt x="1316" y="27"/>
                    <a:pt x="1292" y="27"/>
                  </a:cubicBezTo>
                  <a:cubicBezTo>
                    <a:pt x="1313" y="26"/>
                    <a:pt x="1269" y="26"/>
                    <a:pt x="1269" y="25"/>
                  </a:cubicBezTo>
                  <a:cubicBezTo>
                    <a:pt x="1318" y="25"/>
                    <a:pt x="1377" y="25"/>
                    <a:pt x="1409" y="24"/>
                  </a:cubicBezTo>
                  <a:lnTo>
                    <a:pt x="1419" y="26"/>
                  </a:lnTo>
                  <a:lnTo>
                    <a:pt x="1546" y="26"/>
                  </a:lnTo>
                  <a:lnTo>
                    <a:pt x="1536" y="27"/>
                  </a:lnTo>
                  <a:cubicBezTo>
                    <a:pt x="1591" y="27"/>
                    <a:pt x="1646" y="26"/>
                    <a:pt x="1695" y="28"/>
                  </a:cubicBezTo>
                  <a:cubicBezTo>
                    <a:pt x="1745" y="26"/>
                    <a:pt x="1807" y="24"/>
                    <a:pt x="1848" y="22"/>
                  </a:cubicBezTo>
                  <a:cubicBezTo>
                    <a:pt x="1869" y="20"/>
                    <a:pt x="1993" y="25"/>
                    <a:pt x="2049" y="21"/>
                  </a:cubicBezTo>
                  <a:cubicBezTo>
                    <a:pt x="2052" y="22"/>
                    <a:pt x="2010" y="23"/>
                    <a:pt x="1991" y="24"/>
                  </a:cubicBezTo>
                  <a:cubicBezTo>
                    <a:pt x="2028" y="24"/>
                    <a:pt x="2058" y="22"/>
                    <a:pt x="2070" y="24"/>
                  </a:cubicBezTo>
                  <a:cubicBezTo>
                    <a:pt x="1986" y="23"/>
                    <a:pt x="2074" y="26"/>
                    <a:pt x="2037" y="27"/>
                  </a:cubicBezTo>
                  <a:cubicBezTo>
                    <a:pt x="2076" y="27"/>
                    <a:pt x="2117" y="26"/>
                    <a:pt x="2136" y="25"/>
                  </a:cubicBezTo>
                  <a:cubicBezTo>
                    <a:pt x="2073" y="25"/>
                    <a:pt x="2158" y="22"/>
                    <a:pt x="2094" y="23"/>
                  </a:cubicBezTo>
                  <a:cubicBezTo>
                    <a:pt x="2144" y="21"/>
                    <a:pt x="2211" y="20"/>
                    <a:pt x="2270" y="21"/>
                  </a:cubicBezTo>
                  <a:cubicBezTo>
                    <a:pt x="2270" y="22"/>
                    <a:pt x="2277" y="22"/>
                    <a:pt x="2299" y="23"/>
                  </a:cubicBezTo>
                  <a:lnTo>
                    <a:pt x="2317" y="21"/>
                  </a:lnTo>
                  <a:cubicBezTo>
                    <a:pt x="2344" y="21"/>
                    <a:pt x="2263" y="23"/>
                    <a:pt x="2319" y="23"/>
                  </a:cubicBezTo>
                  <a:cubicBezTo>
                    <a:pt x="2376" y="21"/>
                    <a:pt x="2491" y="25"/>
                    <a:pt x="2516" y="20"/>
                  </a:cubicBezTo>
                  <a:cubicBezTo>
                    <a:pt x="2560" y="22"/>
                    <a:pt x="2433" y="22"/>
                    <a:pt x="2499" y="24"/>
                  </a:cubicBezTo>
                  <a:cubicBezTo>
                    <a:pt x="2461" y="26"/>
                    <a:pt x="2408" y="24"/>
                    <a:pt x="2396" y="26"/>
                  </a:cubicBezTo>
                  <a:cubicBezTo>
                    <a:pt x="2433" y="26"/>
                    <a:pt x="2409" y="28"/>
                    <a:pt x="2433" y="28"/>
                  </a:cubicBezTo>
                  <a:lnTo>
                    <a:pt x="2475" y="27"/>
                  </a:lnTo>
                  <a:lnTo>
                    <a:pt x="2466" y="27"/>
                  </a:lnTo>
                  <a:cubicBezTo>
                    <a:pt x="2536" y="24"/>
                    <a:pt x="2647" y="25"/>
                    <a:pt x="2737" y="25"/>
                  </a:cubicBezTo>
                  <a:cubicBezTo>
                    <a:pt x="2812" y="22"/>
                    <a:pt x="2865" y="19"/>
                    <a:pt x="2956" y="19"/>
                  </a:cubicBezTo>
                  <a:cubicBezTo>
                    <a:pt x="2929" y="20"/>
                    <a:pt x="3031" y="20"/>
                    <a:pt x="2974" y="23"/>
                  </a:cubicBezTo>
                  <a:cubicBezTo>
                    <a:pt x="3016" y="24"/>
                    <a:pt x="3058" y="22"/>
                    <a:pt x="3058" y="21"/>
                  </a:cubicBezTo>
                  <a:cubicBezTo>
                    <a:pt x="3021" y="21"/>
                    <a:pt x="3045" y="21"/>
                    <a:pt x="3014" y="21"/>
                  </a:cubicBezTo>
                  <a:cubicBezTo>
                    <a:pt x="3035" y="19"/>
                    <a:pt x="3084" y="19"/>
                    <a:pt x="3104" y="20"/>
                  </a:cubicBezTo>
                  <a:cubicBezTo>
                    <a:pt x="3094" y="20"/>
                    <a:pt x="3098" y="20"/>
                    <a:pt x="3096" y="21"/>
                  </a:cubicBezTo>
                  <a:cubicBezTo>
                    <a:pt x="3140" y="21"/>
                    <a:pt x="3117" y="19"/>
                    <a:pt x="3149" y="19"/>
                  </a:cubicBezTo>
                  <a:cubicBezTo>
                    <a:pt x="3159" y="20"/>
                    <a:pt x="3220" y="19"/>
                    <a:pt x="3249" y="20"/>
                  </a:cubicBezTo>
                  <a:lnTo>
                    <a:pt x="3291" y="17"/>
                  </a:lnTo>
                  <a:cubicBezTo>
                    <a:pt x="3268" y="19"/>
                    <a:pt x="3332" y="18"/>
                    <a:pt x="3338" y="19"/>
                  </a:cubicBezTo>
                  <a:cubicBezTo>
                    <a:pt x="3369" y="18"/>
                    <a:pt x="3394" y="16"/>
                    <a:pt x="3440" y="16"/>
                  </a:cubicBezTo>
                  <a:cubicBezTo>
                    <a:pt x="3421" y="17"/>
                    <a:pt x="3483" y="17"/>
                    <a:pt x="3483" y="19"/>
                  </a:cubicBezTo>
                  <a:cubicBezTo>
                    <a:pt x="3562" y="21"/>
                    <a:pt x="3614" y="14"/>
                    <a:pt x="3689" y="17"/>
                  </a:cubicBezTo>
                  <a:cubicBezTo>
                    <a:pt x="3687" y="17"/>
                    <a:pt x="3672" y="18"/>
                    <a:pt x="3694" y="19"/>
                  </a:cubicBezTo>
                  <a:cubicBezTo>
                    <a:pt x="3711" y="18"/>
                    <a:pt x="3741" y="18"/>
                    <a:pt x="3760" y="18"/>
                  </a:cubicBezTo>
                  <a:lnTo>
                    <a:pt x="3759" y="18"/>
                  </a:lnTo>
                  <a:lnTo>
                    <a:pt x="3760" y="18"/>
                  </a:lnTo>
                  <a:cubicBezTo>
                    <a:pt x="3769" y="18"/>
                    <a:pt x="3775" y="18"/>
                    <a:pt x="3775" y="17"/>
                  </a:cubicBezTo>
                  <a:cubicBezTo>
                    <a:pt x="3807" y="15"/>
                    <a:pt x="3823" y="14"/>
                    <a:pt x="3885" y="12"/>
                  </a:cubicBezTo>
                  <a:cubicBezTo>
                    <a:pt x="3881" y="10"/>
                    <a:pt x="3828" y="11"/>
                    <a:pt x="3805" y="12"/>
                  </a:cubicBezTo>
                  <a:lnTo>
                    <a:pt x="3786" y="14"/>
                  </a:lnTo>
                  <a:cubicBezTo>
                    <a:pt x="3767" y="11"/>
                    <a:pt x="3730" y="14"/>
                    <a:pt x="3715" y="13"/>
                  </a:cubicBezTo>
                  <a:cubicBezTo>
                    <a:pt x="3753" y="10"/>
                    <a:pt x="3860" y="11"/>
                    <a:pt x="3924" y="8"/>
                  </a:cubicBezTo>
                  <a:cubicBezTo>
                    <a:pt x="3885" y="6"/>
                    <a:pt x="3800" y="5"/>
                    <a:pt x="3725" y="6"/>
                  </a:cubicBezTo>
                  <a:lnTo>
                    <a:pt x="3758" y="7"/>
                  </a:lnTo>
                  <a:lnTo>
                    <a:pt x="3719" y="7"/>
                  </a:lnTo>
                  <a:lnTo>
                    <a:pt x="3757" y="9"/>
                  </a:lnTo>
                  <a:lnTo>
                    <a:pt x="3654" y="9"/>
                  </a:lnTo>
                  <a:cubicBezTo>
                    <a:pt x="3693" y="9"/>
                    <a:pt x="3709" y="12"/>
                    <a:pt x="3687" y="11"/>
                  </a:cubicBezTo>
                  <a:cubicBezTo>
                    <a:pt x="3643" y="10"/>
                    <a:pt x="3641" y="13"/>
                    <a:pt x="3608" y="13"/>
                  </a:cubicBezTo>
                  <a:cubicBezTo>
                    <a:pt x="3626" y="13"/>
                    <a:pt x="3650" y="13"/>
                    <a:pt x="3635" y="14"/>
                  </a:cubicBezTo>
                  <a:cubicBezTo>
                    <a:pt x="3569" y="12"/>
                    <a:pt x="3551" y="13"/>
                    <a:pt x="3492" y="11"/>
                  </a:cubicBezTo>
                  <a:cubicBezTo>
                    <a:pt x="3499" y="14"/>
                    <a:pt x="3417" y="11"/>
                    <a:pt x="3408" y="14"/>
                  </a:cubicBezTo>
                  <a:lnTo>
                    <a:pt x="3436" y="14"/>
                  </a:lnTo>
                  <a:lnTo>
                    <a:pt x="3377" y="16"/>
                  </a:lnTo>
                  <a:cubicBezTo>
                    <a:pt x="3323" y="14"/>
                    <a:pt x="3425" y="14"/>
                    <a:pt x="3343" y="12"/>
                  </a:cubicBezTo>
                  <a:cubicBezTo>
                    <a:pt x="3266" y="12"/>
                    <a:pt x="3268" y="15"/>
                    <a:pt x="3208" y="15"/>
                  </a:cubicBezTo>
                  <a:cubicBezTo>
                    <a:pt x="3228" y="14"/>
                    <a:pt x="3276" y="12"/>
                    <a:pt x="3324" y="12"/>
                  </a:cubicBezTo>
                  <a:lnTo>
                    <a:pt x="3295" y="11"/>
                  </a:lnTo>
                  <a:cubicBezTo>
                    <a:pt x="3310" y="10"/>
                    <a:pt x="3377" y="10"/>
                    <a:pt x="3410" y="10"/>
                  </a:cubicBezTo>
                  <a:cubicBezTo>
                    <a:pt x="3355" y="12"/>
                    <a:pt x="3436" y="11"/>
                    <a:pt x="3461" y="12"/>
                  </a:cubicBezTo>
                  <a:cubicBezTo>
                    <a:pt x="3466" y="10"/>
                    <a:pt x="3431" y="11"/>
                    <a:pt x="3472" y="9"/>
                  </a:cubicBezTo>
                  <a:cubicBezTo>
                    <a:pt x="3433" y="9"/>
                    <a:pt x="3427" y="9"/>
                    <a:pt x="3378" y="9"/>
                  </a:cubicBezTo>
                  <a:cubicBezTo>
                    <a:pt x="3485" y="9"/>
                    <a:pt x="3474" y="3"/>
                    <a:pt x="3568" y="4"/>
                  </a:cubicBezTo>
                  <a:cubicBezTo>
                    <a:pt x="3525" y="4"/>
                    <a:pt x="3584" y="6"/>
                    <a:pt x="3589" y="7"/>
                  </a:cubicBezTo>
                  <a:lnTo>
                    <a:pt x="3667" y="6"/>
                  </a:lnTo>
                  <a:lnTo>
                    <a:pt x="3652" y="4"/>
                  </a:lnTo>
                  <a:cubicBezTo>
                    <a:pt x="3707" y="3"/>
                    <a:pt x="3726" y="8"/>
                    <a:pt x="3789" y="5"/>
                  </a:cubicBezTo>
                  <a:cubicBezTo>
                    <a:pt x="3797" y="4"/>
                    <a:pt x="3733" y="4"/>
                    <a:pt x="3745" y="4"/>
                  </a:cubicBezTo>
                  <a:cubicBezTo>
                    <a:pt x="3831" y="3"/>
                    <a:pt x="3862" y="6"/>
                    <a:pt x="3939" y="8"/>
                  </a:cubicBezTo>
                  <a:cubicBezTo>
                    <a:pt x="3944" y="7"/>
                    <a:pt x="3943" y="6"/>
                    <a:pt x="3970" y="4"/>
                  </a:cubicBezTo>
                  <a:cubicBezTo>
                    <a:pt x="3961" y="6"/>
                    <a:pt x="3981" y="7"/>
                    <a:pt x="3951" y="8"/>
                  </a:cubicBezTo>
                  <a:cubicBezTo>
                    <a:pt x="3976" y="8"/>
                    <a:pt x="4007" y="7"/>
                    <a:pt x="4029" y="7"/>
                  </a:cubicBezTo>
                  <a:cubicBezTo>
                    <a:pt x="3976" y="6"/>
                    <a:pt x="4051" y="4"/>
                    <a:pt x="4061" y="4"/>
                  </a:cubicBezTo>
                  <a:cubicBezTo>
                    <a:pt x="4089" y="4"/>
                    <a:pt x="4053" y="5"/>
                    <a:pt x="4036" y="5"/>
                  </a:cubicBezTo>
                  <a:cubicBezTo>
                    <a:pt x="4058" y="6"/>
                    <a:pt x="4084" y="8"/>
                    <a:pt x="4097" y="6"/>
                  </a:cubicBezTo>
                  <a:cubicBezTo>
                    <a:pt x="4098" y="7"/>
                    <a:pt x="4035" y="10"/>
                    <a:pt x="3994" y="11"/>
                  </a:cubicBezTo>
                  <a:lnTo>
                    <a:pt x="4021" y="11"/>
                  </a:lnTo>
                  <a:cubicBezTo>
                    <a:pt x="4002" y="12"/>
                    <a:pt x="3999" y="12"/>
                    <a:pt x="3971" y="11"/>
                  </a:cubicBezTo>
                  <a:cubicBezTo>
                    <a:pt x="3998" y="13"/>
                    <a:pt x="3995" y="14"/>
                    <a:pt x="3989" y="15"/>
                  </a:cubicBezTo>
                  <a:cubicBezTo>
                    <a:pt x="3986" y="15"/>
                    <a:pt x="3991" y="15"/>
                    <a:pt x="3988" y="15"/>
                  </a:cubicBezTo>
                  <a:cubicBezTo>
                    <a:pt x="3966" y="14"/>
                    <a:pt x="3949" y="15"/>
                    <a:pt x="3954" y="16"/>
                  </a:cubicBezTo>
                  <a:cubicBezTo>
                    <a:pt x="3934" y="18"/>
                    <a:pt x="3985" y="17"/>
                    <a:pt x="4000" y="18"/>
                  </a:cubicBezTo>
                  <a:lnTo>
                    <a:pt x="4033" y="18"/>
                  </a:lnTo>
                  <a:lnTo>
                    <a:pt x="4149" y="10"/>
                  </a:lnTo>
                  <a:cubicBezTo>
                    <a:pt x="4198" y="9"/>
                    <a:pt x="4220" y="11"/>
                    <a:pt x="4257" y="12"/>
                  </a:cubicBezTo>
                  <a:lnTo>
                    <a:pt x="4267" y="10"/>
                  </a:lnTo>
                  <a:cubicBezTo>
                    <a:pt x="4310" y="10"/>
                    <a:pt x="4351" y="11"/>
                    <a:pt x="4323" y="13"/>
                  </a:cubicBezTo>
                  <a:cubicBezTo>
                    <a:pt x="4322" y="13"/>
                    <a:pt x="4316" y="13"/>
                    <a:pt x="4307" y="13"/>
                  </a:cubicBezTo>
                  <a:cubicBezTo>
                    <a:pt x="4305" y="13"/>
                    <a:pt x="4303" y="13"/>
                    <a:pt x="4301" y="13"/>
                  </a:cubicBezTo>
                  <a:lnTo>
                    <a:pt x="4298" y="14"/>
                  </a:lnTo>
                  <a:lnTo>
                    <a:pt x="4376" y="12"/>
                  </a:lnTo>
                  <a:cubicBezTo>
                    <a:pt x="4298" y="15"/>
                    <a:pt x="4372" y="16"/>
                    <a:pt x="4359" y="19"/>
                  </a:cubicBezTo>
                  <a:lnTo>
                    <a:pt x="4438" y="18"/>
                  </a:lnTo>
                  <a:cubicBezTo>
                    <a:pt x="4390" y="17"/>
                    <a:pt x="4437" y="16"/>
                    <a:pt x="4454" y="16"/>
                  </a:cubicBezTo>
                  <a:cubicBezTo>
                    <a:pt x="4458" y="18"/>
                    <a:pt x="4517" y="16"/>
                    <a:pt x="4545" y="16"/>
                  </a:cubicBezTo>
                  <a:lnTo>
                    <a:pt x="4543" y="16"/>
                  </a:lnTo>
                  <a:cubicBezTo>
                    <a:pt x="4568" y="17"/>
                    <a:pt x="4613" y="17"/>
                    <a:pt x="4645" y="16"/>
                  </a:cubicBezTo>
                  <a:cubicBezTo>
                    <a:pt x="4643" y="16"/>
                    <a:pt x="4684" y="12"/>
                    <a:pt x="4704" y="10"/>
                  </a:cubicBezTo>
                  <a:cubicBezTo>
                    <a:pt x="4649" y="10"/>
                    <a:pt x="4682" y="9"/>
                    <a:pt x="4677" y="8"/>
                  </a:cubicBezTo>
                  <a:cubicBezTo>
                    <a:pt x="4683" y="8"/>
                    <a:pt x="4693" y="8"/>
                    <a:pt x="4694" y="8"/>
                  </a:cubicBezTo>
                  <a:cubicBezTo>
                    <a:pt x="4702" y="7"/>
                    <a:pt x="4684" y="7"/>
                    <a:pt x="4682" y="6"/>
                  </a:cubicBezTo>
                  <a:cubicBezTo>
                    <a:pt x="4624" y="7"/>
                    <a:pt x="4564" y="8"/>
                    <a:pt x="4541" y="10"/>
                  </a:cubicBezTo>
                  <a:cubicBezTo>
                    <a:pt x="4558" y="12"/>
                    <a:pt x="4571" y="9"/>
                    <a:pt x="4591" y="10"/>
                  </a:cubicBezTo>
                  <a:cubicBezTo>
                    <a:pt x="4562" y="12"/>
                    <a:pt x="4525" y="11"/>
                    <a:pt x="4477" y="11"/>
                  </a:cubicBezTo>
                  <a:lnTo>
                    <a:pt x="4461" y="10"/>
                  </a:lnTo>
                  <a:lnTo>
                    <a:pt x="4412" y="11"/>
                  </a:lnTo>
                  <a:cubicBezTo>
                    <a:pt x="4432" y="10"/>
                    <a:pt x="4420" y="8"/>
                    <a:pt x="4471" y="8"/>
                  </a:cubicBezTo>
                  <a:cubicBezTo>
                    <a:pt x="4465" y="6"/>
                    <a:pt x="4421" y="8"/>
                    <a:pt x="4389" y="8"/>
                  </a:cubicBezTo>
                  <a:lnTo>
                    <a:pt x="4373" y="10"/>
                  </a:lnTo>
                  <a:cubicBezTo>
                    <a:pt x="4380" y="9"/>
                    <a:pt x="4313" y="9"/>
                    <a:pt x="4360" y="7"/>
                  </a:cubicBezTo>
                  <a:lnTo>
                    <a:pt x="4438" y="5"/>
                  </a:lnTo>
                  <a:lnTo>
                    <a:pt x="4416" y="4"/>
                  </a:lnTo>
                  <a:lnTo>
                    <a:pt x="4481" y="4"/>
                  </a:lnTo>
                  <a:lnTo>
                    <a:pt x="4466" y="4"/>
                  </a:lnTo>
                  <a:cubicBezTo>
                    <a:pt x="4571" y="4"/>
                    <a:pt x="4497" y="8"/>
                    <a:pt x="4603" y="6"/>
                  </a:cubicBezTo>
                  <a:cubicBezTo>
                    <a:pt x="4636" y="4"/>
                    <a:pt x="4671" y="4"/>
                    <a:pt x="4736" y="4"/>
                  </a:cubicBezTo>
                  <a:cubicBezTo>
                    <a:pt x="4689" y="4"/>
                    <a:pt x="4731" y="5"/>
                    <a:pt x="4714" y="7"/>
                  </a:cubicBezTo>
                  <a:cubicBezTo>
                    <a:pt x="4761" y="8"/>
                    <a:pt x="4777" y="6"/>
                    <a:pt x="4802" y="4"/>
                  </a:cubicBezTo>
                  <a:cubicBezTo>
                    <a:pt x="4814" y="6"/>
                    <a:pt x="4823" y="7"/>
                    <a:pt x="4780" y="7"/>
                  </a:cubicBezTo>
                  <a:cubicBezTo>
                    <a:pt x="4775" y="10"/>
                    <a:pt x="4837" y="6"/>
                    <a:pt x="4840" y="9"/>
                  </a:cubicBezTo>
                  <a:cubicBezTo>
                    <a:pt x="4982" y="9"/>
                    <a:pt x="4954" y="0"/>
                    <a:pt x="5119" y="4"/>
                  </a:cubicBezTo>
                  <a:lnTo>
                    <a:pt x="5113" y="4"/>
                  </a:lnTo>
                  <a:cubicBezTo>
                    <a:pt x="5218" y="4"/>
                    <a:pt x="5279" y="4"/>
                    <a:pt x="5376" y="4"/>
                  </a:cubicBezTo>
                  <a:lnTo>
                    <a:pt x="5452" y="6"/>
                  </a:lnTo>
                  <a:cubicBezTo>
                    <a:pt x="5435" y="6"/>
                    <a:pt x="5389" y="9"/>
                    <a:pt x="5411" y="10"/>
                  </a:cubicBezTo>
                  <a:cubicBezTo>
                    <a:pt x="5373" y="7"/>
                    <a:pt x="5334" y="8"/>
                    <a:pt x="5294" y="7"/>
                  </a:cubicBezTo>
                  <a:cubicBezTo>
                    <a:pt x="5290" y="7"/>
                    <a:pt x="5306" y="8"/>
                    <a:pt x="5313" y="9"/>
                  </a:cubicBezTo>
                  <a:cubicBezTo>
                    <a:pt x="5289" y="9"/>
                    <a:pt x="5277" y="7"/>
                    <a:pt x="5245" y="8"/>
                  </a:cubicBezTo>
                  <a:cubicBezTo>
                    <a:pt x="5246" y="8"/>
                    <a:pt x="5281" y="9"/>
                    <a:pt x="5255" y="9"/>
                  </a:cubicBezTo>
                  <a:lnTo>
                    <a:pt x="5211" y="8"/>
                  </a:lnTo>
                  <a:cubicBezTo>
                    <a:pt x="5153" y="9"/>
                    <a:pt x="5183" y="12"/>
                    <a:pt x="5114" y="11"/>
                  </a:cubicBezTo>
                  <a:cubicBezTo>
                    <a:pt x="5127" y="10"/>
                    <a:pt x="5153" y="7"/>
                    <a:pt x="5180" y="7"/>
                  </a:cubicBezTo>
                  <a:cubicBezTo>
                    <a:pt x="5148" y="6"/>
                    <a:pt x="5221" y="6"/>
                    <a:pt x="5193" y="5"/>
                  </a:cubicBezTo>
                  <a:cubicBezTo>
                    <a:pt x="5148" y="7"/>
                    <a:pt x="5126" y="5"/>
                    <a:pt x="5066" y="7"/>
                  </a:cubicBezTo>
                  <a:cubicBezTo>
                    <a:pt x="5073" y="7"/>
                    <a:pt x="5075" y="6"/>
                    <a:pt x="5090" y="6"/>
                  </a:cubicBezTo>
                  <a:lnTo>
                    <a:pt x="5003" y="5"/>
                  </a:lnTo>
                  <a:cubicBezTo>
                    <a:pt x="5024" y="6"/>
                    <a:pt x="4931" y="7"/>
                    <a:pt x="4939" y="9"/>
                  </a:cubicBezTo>
                  <a:cubicBezTo>
                    <a:pt x="5032" y="10"/>
                    <a:pt x="5005" y="8"/>
                    <a:pt x="5110" y="9"/>
                  </a:cubicBezTo>
                  <a:cubicBezTo>
                    <a:pt x="5080" y="10"/>
                    <a:pt x="5042" y="12"/>
                    <a:pt x="5024" y="14"/>
                  </a:cubicBezTo>
                  <a:cubicBezTo>
                    <a:pt x="5023" y="14"/>
                    <a:pt x="5021" y="14"/>
                    <a:pt x="5018" y="14"/>
                  </a:cubicBezTo>
                  <a:cubicBezTo>
                    <a:pt x="5002" y="16"/>
                    <a:pt x="5018" y="17"/>
                    <a:pt x="5018" y="21"/>
                  </a:cubicBezTo>
                  <a:cubicBezTo>
                    <a:pt x="5066" y="18"/>
                    <a:pt x="5098" y="20"/>
                    <a:pt x="5155" y="19"/>
                  </a:cubicBezTo>
                  <a:cubicBezTo>
                    <a:pt x="5166" y="16"/>
                    <a:pt x="5122" y="16"/>
                    <a:pt x="5094" y="16"/>
                  </a:cubicBezTo>
                  <a:lnTo>
                    <a:pt x="5144" y="15"/>
                  </a:lnTo>
                  <a:lnTo>
                    <a:pt x="5134" y="16"/>
                  </a:lnTo>
                  <a:lnTo>
                    <a:pt x="5261" y="17"/>
                  </a:lnTo>
                  <a:cubicBezTo>
                    <a:pt x="5237" y="17"/>
                    <a:pt x="5229" y="18"/>
                    <a:pt x="5216" y="19"/>
                  </a:cubicBezTo>
                  <a:cubicBezTo>
                    <a:pt x="5233" y="19"/>
                    <a:pt x="5249" y="19"/>
                    <a:pt x="5266" y="20"/>
                  </a:cubicBezTo>
                  <a:cubicBezTo>
                    <a:pt x="5262" y="18"/>
                    <a:pt x="5265" y="17"/>
                    <a:pt x="5281" y="17"/>
                  </a:cubicBezTo>
                  <a:cubicBezTo>
                    <a:pt x="5362" y="17"/>
                    <a:pt x="5408" y="19"/>
                    <a:pt x="5438" y="21"/>
                  </a:cubicBezTo>
                  <a:lnTo>
                    <a:pt x="5447" y="21"/>
                  </a:lnTo>
                  <a:cubicBezTo>
                    <a:pt x="5434" y="19"/>
                    <a:pt x="5505" y="17"/>
                    <a:pt x="5531" y="15"/>
                  </a:cubicBezTo>
                  <a:cubicBezTo>
                    <a:pt x="5530" y="17"/>
                    <a:pt x="5573" y="16"/>
                    <a:pt x="5596" y="17"/>
                  </a:cubicBezTo>
                  <a:cubicBezTo>
                    <a:pt x="5609" y="15"/>
                    <a:pt x="5592" y="12"/>
                    <a:pt x="5564" y="10"/>
                  </a:cubicBezTo>
                  <a:cubicBezTo>
                    <a:pt x="5508" y="12"/>
                    <a:pt x="5533" y="12"/>
                    <a:pt x="5507" y="15"/>
                  </a:cubicBezTo>
                  <a:lnTo>
                    <a:pt x="5418" y="17"/>
                  </a:lnTo>
                  <a:lnTo>
                    <a:pt x="5438" y="15"/>
                  </a:lnTo>
                  <a:cubicBezTo>
                    <a:pt x="5394" y="15"/>
                    <a:pt x="5351" y="17"/>
                    <a:pt x="5354" y="15"/>
                  </a:cubicBezTo>
                  <a:cubicBezTo>
                    <a:pt x="5378" y="13"/>
                    <a:pt x="5416" y="14"/>
                    <a:pt x="5439" y="12"/>
                  </a:cubicBezTo>
                  <a:lnTo>
                    <a:pt x="5410" y="11"/>
                  </a:lnTo>
                  <a:cubicBezTo>
                    <a:pt x="5462" y="9"/>
                    <a:pt x="5437" y="14"/>
                    <a:pt x="5499" y="12"/>
                  </a:cubicBezTo>
                  <a:cubicBezTo>
                    <a:pt x="5476" y="10"/>
                    <a:pt x="5505" y="12"/>
                    <a:pt x="5532" y="10"/>
                  </a:cubicBezTo>
                  <a:cubicBezTo>
                    <a:pt x="5510" y="9"/>
                    <a:pt x="5422" y="11"/>
                    <a:pt x="5440" y="7"/>
                  </a:cubicBezTo>
                  <a:cubicBezTo>
                    <a:pt x="5473" y="6"/>
                    <a:pt x="5550" y="12"/>
                    <a:pt x="5593" y="8"/>
                  </a:cubicBezTo>
                  <a:lnTo>
                    <a:pt x="5590" y="8"/>
                  </a:lnTo>
                  <a:cubicBezTo>
                    <a:pt x="5654" y="9"/>
                    <a:pt x="5676" y="7"/>
                    <a:pt x="5700" y="5"/>
                  </a:cubicBezTo>
                  <a:cubicBezTo>
                    <a:pt x="5727" y="7"/>
                    <a:pt x="5764" y="5"/>
                    <a:pt x="5793" y="5"/>
                  </a:cubicBezTo>
                  <a:lnTo>
                    <a:pt x="5793" y="6"/>
                  </a:lnTo>
                  <a:lnTo>
                    <a:pt x="5834" y="5"/>
                  </a:lnTo>
                  <a:cubicBezTo>
                    <a:pt x="5814" y="7"/>
                    <a:pt x="5786" y="5"/>
                    <a:pt x="5750" y="6"/>
                  </a:cubicBezTo>
                  <a:lnTo>
                    <a:pt x="5755" y="8"/>
                  </a:lnTo>
                  <a:cubicBezTo>
                    <a:pt x="5714" y="5"/>
                    <a:pt x="5686" y="9"/>
                    <a:pt x="5655" y="10"/>
                  </a:cubicBezTo>
                  <a:cubicBezTo>
                    <a:pt x="5701" y="9"/>
                    <a:pt x="5785" y="11"/>
                    <a:pt x="5796" y="7"/>
                  </a:cubicBezTo>
                  <a:lnTo>
                    <a:pt x="5824" y="9"/>
                  </a:lnTo>
                  <a:lnTo>
                    <a:pt x="5838" y="8"/>
                  </a:lnTo>
                  <a:cubicBezTo>
                    <a:pt x="5859" y="10"/>
                    <a:pt x="5838" y="12"/>
                    <a:pt x="5796" y="13"/>
                  </a:cubicBezTo>
                  <a:cubicBezTo>
                    <a:pt x="5789" y="12"/>
                    <a:pt x="5786" y="12"/>
                    <a:pt x="5788" y="11"/>
                  </a:cubicBezTo>
                  <a:cubicBezTo>
                    <a:pt x="5769" y="12"/>
                    <a:pt x="5751" y="14"/>
                    <a:pt x="5705" y="13"/>
                  </a:cubicBezTo>
                  <a:lnTo>
                    <a:pt x="5730" y="12"/>
                  </a:lnTo>
                  <a:cubicBezTo>
                    <a:pt x="5672" y="12"/>
                    <a:pt x="5619" y="13"/>
                    <a:pt x="5600" y="15"/>
                  </a:cubicBezTo>
                  <a:cubicBezTo>
                    <a:pt x="5683" y="16"/>
                    <a:pt x="5765" y="16"/>
                    <a:pt x="5843" y="16"/>
                  </a:cubicBezTo>
                  <a:cubicBezTo>
                    <a:pt x="5866" y="11"/>
                    <a:pt x="5893" y="9"/>
                    <a:pt x="5905" y="5"/>
                  </a:cubicBezTo>
                  <a:cubicBezTo>
                    <a:pt x="5957" y="4"/>
                    <a:pt x="6029" y="4"/>
                    <a:pt x="6074" y="5"/>
                  </a:cubicBezTo>
                  <a:lnTo>
                    <a:pt x="6070" y="6"/>
                  </a:lnTo>
                  <a:cubicBezTo>
                    <a:pt x="6092" y="6"/>
                    <a:pt x="6113" y="6"/>
                    <a:pt x="6130" y="6"/>
                  </a:cubicBezTo>
                  <a:cubicBezTo>
                    <a:pt x="6153" y="7"/>
                    <a:pt x="6114" y="8"/>
                    <a:pt x="6130" y="8"/>
                  </a:cubicBezTo>
                  <a:lnTo>
                    <a:pt x="6205" y="7"/>
                  </a:lnTo>
                  <a:cubicBezTo>
                    <a:pt x="6201" y="9"/>
                    <a:pt x="6137" y="9"/>
                    <a:pt x="6107" y="9"/>
                  </a:cubicBezTo>
                  <a:cubicBezTo>
                    <a:pt x="6113" y="9"/>
                    <a:pt x="6124" y="8"/>
                    <a:pt x="6121" y="8"/>
                  </a:cubicBezTo>
                  <a:cubicBezTo>
                    <a:pt x="6086" y="7"/>
                    <a:pt x="6021" y="11"/>
                    <a:pt x="6006" y="8"/>
                  </a:cubicBezTo>
                  <a:cubicBezTo>
                    <a:pt x="5989" y="8"/>
                    <a:pt x="6040" y="6"/>
                    <a:pt x="5983" y="6"/>
                  </a:cubicBezTo>
                  <a:cubicBezTo>
                    <a:pt x="5944" y="5"/>
                    <a:pt x="5931" y="7"/>
                    <a:pt x="5927" y="8"/>
                  </a:cubicBezTo>
                  <a:cubicBezTo>
                    <a:pt x="5927" y="9"/>
                    <a:pt x="5988" y="9"/>
                    <a:pt x="5967" y="11"/>
                  </a:cubicBezTo>
                  <a:cubicBezTo>
                    <a:pt x="5997" y="11"/>
                    <a:pt x="6009" y="9"/>
                    <a:pt x="6047" y="10"/>
                  </a:cubicBezTo>
                  <a:cubicBezTo>
                    <a:pt x="6017" y="10"/>
                    <a:pt x="5977" y="12"/>
                    <a:pt x="5961" y="11"/>
                  </a:cubicBezTo>
                  <a:cubicBezTo>
                    <a:pt x="5902" y="13"/>
                    <a:pt x="5911" y="18"/>
                    <a:pt x="5938" y="18"/>
                  </a:cubicBezTo>
                  <a:cubicBezTo>
                    <a:pt x="5932" y="16"/>
                    <a:pt x="6046" y="16"/>
                    <a:pt x="5969" y="14"/>
                  </a:cubicBezTo>
                  <a:cubicBezTo>
                    <a:pt x="6003" y="12"/>
                    <a:pt x="6067" y="12"/>
                    <a:pt x="6112" y="11"/>
                  </a:cubicBezTo>
                  <a:lnTo>
                    <a:pt x="6110" y="11"/>
                  </a:lnTo>
                  <a:lnTo>
                    <a:pt x="6166" y="11"/>
                  </a:lnTo>
                  <a:cubicBezTo>
                    <a:pt x="6158" y="11"/>
                    <a:pt x="6141" y="12"/>
                    <a:pt x="6141" y="13"/>
                  </a:cubicBezTo>
                  <a:lnTo>
                    <a:pt x="6218" y="10"/>
                  </a:lnTo>
                  <a:cubicBezTo>
                    <a:pt x="6175" y="12"/>
                    <a:pt x="6246" y="11"/>
                    <a:pt x="6266" y="12"/>
                  </a:cubicBezTo>
                  <a:cubicBezTo>
                    <a:pt x="6274" y="11"/>
                    <a:pt x="6304" y="10"/>
                    <a:pt x="6275" y="9"/>
                  </a:cubicBezTo>
                  <a:cubicBezTo>
                    <a:pt x="6242" y="7"/>
                    <a:pt x="6256" y="9"/>
                    <a:pt x="6226" y="10"/>
                  </a:cubicBezTo>
                  <a:lnTo>
                    <a:pt x="6269" y="7"/>
                  </a:lnTo>
                  <a:lnTo>
                    <a:pt x="6272" y="7"/>
                  </a:lnTo>
                  <a:lnTo>
                    <a:pt x="6298" y="5"/>
                  </a:lnTo>
                  <a:cubicBezTo>
                    <a:pt x="6355" y="5"/>
                    <a:pt x="6272" y="10"/>
                    <a:pt x="6346" y="8"/>
                  </a:cubicBezTo>
                  <a:lnTo>
                    <a:pt x="6337" y="5"/>
                  </a:lnTo>
                  <a:cubicBezTo>
                    <a:pt x="6422" y="6"/>
                    <a:pt x="6532" y="9"/>
                    <a:pt x="6592" y="8"/>
                  </a:cubicBezTo>
                  <a:cubicBezTo>
                    <a:pt x="6575" y="9"/>
                    <a:pt x="6568" y="12"/>
                    <a:pt x="6591" y="14"/>
                  </a:cubicBezTo>
                  <a:cubicBezTo>
                    <a:pt x="6565" y="13"/>
                    <a:pt x="6513" y="13"/>
                    <a:pt x="6475" y="13"/>
                  </a:cubicBezTo>
                  <a:cubicBezTo>
                    <a:pt x="6468" y="13"/>
                    <a:pt x="6522" y="10"/>
                    <a:pt x="6563" y="11"/>
                  </a:cubicBezTo>
                  <a:cubicBezTo>
                    <a:pt x="6543" y="6"/>
                    <a:pt x="6461" y="13"/>
                    <a:pt x="6456" y="9"/>
                  </a:cubicBezTo>
                  <a:cubicBezTo>
                    <a:pt x="6352" y="7"/>
                    <a:pt x="6379" y="13"/>
                    <a:pt x="6291" y="10"/>
                  </a:cubicBezTo>
                  <a:cubicBezTo>
                    <a:pt x="6290" y="12"/>
                    <a:pt x="6266" y="11"/>
                    <a:pt x="6261" y="13"/>
                  </a:cubicBezTo>
                  <a:cubicBezTo>
                    <a:pt x="6287" y="17"/>
                    <a:pt x="6379" y="13"/>
                    <a:pt x="6436" y="14"/>
                  </a:cubicBezTo>
                  <a:cubicBezTo>
                    <a:pt x="6430" y="15"/>
                    <a:pt x="6419" y="15"/>
                    <a:pt x="6417" y="15"/>
                  </a:cubicBezTo>
                  <a:cubicBezTo>
                    <a:pt x="6457" y="16"/>
                    <a:pt x="6474" y="15"/>
                    <a:pt x="6503" y="15"/>
                  </a:cubicBezTo>
                  <a:lnTo>
                    <a:pt x="6499" y="14"/>
                  </a:lnTo>
                  <a:cubicBezTo>
                    <a:pt x="6549" y="12"/>
                    <a:pt x="6530" y="16"/>
                    <a:pt x="6559" y="17"/>
                  </a:cubicBezTo>
                  <a:cubicBezTo>
                    <a:pt x="6570" y="17"/>
                    <a:pt x="6611" y="17"/>
                    <a:pt x="6604" y="16"/>
                  </a:cubicBezTo>
                  <a:lnTo>
                    <a:pt x="6657" y="18"/>
                  </a:lnTo>
                  <a:lnTo>
                    <a:pt x="6655" y="16"/>
                  </a:lnTo>
                  <a:cubicBezTo>
                    <a:pt x="6685" y="15"/>
                    <a:pt x="6691" y="17"/>
                    <a:pt x="6718" y="16"/>
                  </a:cubicBezTo>
                  <a:lnTo>
                    <a:pt x="6719" y="14"/>
                  </a:lnTo>
                  <a:lnTo>
                    <a:pt x="6645" y="13"/>
                  </a:lnTo>
                  <a:cubicBezTo>
                    <a:pt x="6683" y="12"/>
                    <a:pt x="6656" y="11"/>
                    <a:pt x="6697" y="10"/>
                  </a:cubicBezTo>
                  <a:cubicBezTo>
                    <a:pt x="6651" y="13"/>
                    <a:pt x="6730" y="12"/>
                    <a:pt x="6734" y="13"/>
                  </a:cubicBezTo>
                  <a:lnTo>
                    <a:pt x="6765" y="12"/>
                  </a:lnTo>
                  <a:lnTo>
                    <a:pt x="6757" y="13"/>
                  </a:lnTo>
                  <a:cubicBezTo>
                    <a:pt x="6781" y="14"/>
                    <a:pt x="6785" y="12"/>
                    <a:pt x="6813" y="12"/>
                  </a:cubicBezTo>
                  <a:cubicBezTo>
                    <a:pt x="6780" y="11"/>
                    <a:pt x="6759" y="10"/>
                    <a:pt x="6717" y="11"/>
                  </a:cubicBezTo>
                  <a:cubicBezTo>
                    <a:pt x="6747" y="10"/>
                    <a:pt x="6808" y="9"/>
                    <a:pt x="6822" y="9"/>
                  </a:cubicBezTo>
                  <a:cubicBezTo>
                    <a:pt x="6854" y="8"/>
                    <a:pt x="6877" y="10"/>
                    <a:pt x="6907" y="10"/>
                  </a:cubicBezTo>
                  <a:cubicBezTo>
                    <a:pt x="6849" y="11"/>
                    <a:pt x="6927" y="16"/>
                    <a:pt x="6812" y="15"/>
                  </a:cubicBezTo>
                  <a:cubicBezTo>
                    <a:pt x="6814" y="14"/>
                    <a:pt x="6823" y="14"/>
                    <a:pt x="6827" y="15"/>
                  </a:cubicBezTo>
                  <a:cubicBezTo>
                    <a:pt x="6811" y="12"/>
                    <a:pt x="6758" y="15"/>
                    <a:pt x="6733" y="16"/>
                  </a:cubicBezTo>
                  <a:cubicBezTo>
                    <a:pt x="6739" y="17"/>
                    <a:pt x="6713" y="18"/>
                    <a:pt x="6757" y="18"/>
                  </a:cubicBezTo>
                  <a:cubicBezTo>
                    <a:pt x="6743" y="17"/>
                    <a:pt x="6795" y="15"/>
                    <a:pt x="6837" y="16"/>
                  </a:cubicBezTo>
                  <a:lnTo>
                    <a:pt x="6829" y="20"/>
                  </a:lnTo>
                  <a:lnTo>
                    <a:pt x="6891" y="20"/>
                  </a:lnTo>
                  <a:lnTo>
                    <a:pt x="6885" y="20"/>
                  </a:lnTo>
                  <a:cubicBezTo>
                    <a:pt x="6908" y="23"/>
                    <a:pt x="6950" y="20"/>
                    <a:pt x="6992" y="21"/>
                  </a:cubicBezTo>
                  <a:cubicBezTo>
                    <a:pt x="7023" y="20"/>
                    <a:pt x="7140" y="22"/>
                    <a:pt x="7089" y="18"/>
                  </a:cubicBezTo>
                  <a:cubicBezTo>
                    <a:pt x="7127" y="20"/>
                    <a:pt x="7160" y="18"/>
                    <a:pt x="7202" y="17"/>
                  </a:cubicBezTo>
                  <a:lnTo>
                    <a:pt x="7150" y="16"/>
                  </a:lnTo>
                  <a:cubicBezTo>
                    <a:pt x="7211" y="14"/>
                    <a:pt x="7194" y="15"/>
                    <a:pt x="7242" y="11"/>
                  </a:cubicBezTo>
                  <a:cubicBezTo>
                    <a:pt x="7247" y="12"/>
                    <a:pt x="7258" y="13"/>
                    <a:pt x="7248" y="14"/>
                  </a:cubicBezTo>
                  <a:cubicBezTo>
                    <a:pt x="7330" y="14"/>
                    <a:pt x="7447" y="16"/>
                    <a:pt x="7495" y="13"/>
                  </a:cubicBezTo>
                  <a:cubicBezTo>
                    <a:pt x="7552" y="14"/>
                    <a:pt x="7561" y="18"/>
                    <a:pt x="7642" y="16"/>
                  </a:cubicBezTo>
                  <a:cubicBezTo>
                    <a:pt x="7659" y="16"/>
                    <a:pt x="7629" y="13"/>
                    <a:pt x="7682" y="14"/>
                  </a:cubicBezTo>
                  <a:cubicBezTo>
                    <a:pt x="7686" y="15"/>
                    <a:pt x="7631" y="17"/>
                    <a:pt x="7690" y="17"/>
                  </a:cubicBezTo>
                  <a:cubicBezTo>
                    <a:pt x="7733" y="14"/>
                    <a:pt x="7790" y="19"/>
                    <a:pt x="7845" y="17"/>
                  </a:cubicBezTo>
                  <a:cubicBezTo>
                    <a:pt x="7875" y="18"/>
                    <a:pt x="7925" y="18"/>
                    <a:pt x="7915" y="20"/>
                  </a:cubicBezTo>
                  <a:cubicBezTo>
                    <a:pt x="7868" y="19"/>
                    <a:pt x="7803" y="19"/>
                    <a:pt x="7793" y="20"/>
                  </a:cubicBezTo>
                  <a:cubicBezTo>
                    <a:pt x="7799" y="19"/>
                    <a:pt x="7760" y="19"/>
                    <a:pt x="7794" y="18"/>
                  </a:cubicBezTo>
                  <a:cubicBezTo>
                    <a:pt x="7724" y="16"/>
                    <a:pt x="7749" y="19"/>
                    <a:pt x="7686" y="17"/>
                  </a:cubicBezTo>
                  <a:cubicBezTo>
                    <a:pt x="7682" y="18"/>
                    <a:pt x="7719" y="20"/>
                    <a:pt x="7732" y="19"/>
                  </a:cubicBezTo>
                  <a:cubicBezTo>
                    <a:pt x="7732" y="22"/>
                    <a:pt x="7608" y="20"/>
                    <a:pt x="7664" y="24"/>
                  </a:cubicBezTo>
                  <a:cubicBezTo>
                    <a:pt x="7731" y="24"/>
                    <a:pt x="7751" y="18"/>
                    <a:pt x="7809" y="22"/>
                  </a:cubicBezTo>
                  <a:cubicBezTo>
                    <a:pt x="7786" y="23"/>
                    <a:pt x="7749" y="22"/>
                    <a:pt x="7720" y="24"/>
                  </a:cubicBezTo>
                  <a:lnTo>
                    <a:pt x="7767" y="26"/>
                  </a:lnTo>
                  <a:lnTo>
                    <a:pt x="7802" y="24"/>
                  </a:lnTo>
                  <a:lnTo>
                    <a:pt x="7800" y="24"/>
                  </a:lnTo>
                  <a:cubicBezTo>
                    <a:pt x="7884" y="27"/>
                    <a:pt x="7878" y="22"/>
                    <a:pt x="7953" y="21"/>
                  </a:cubicBezTo>
                  <a:cubicBezTo>
                    <a:pt x="7910" y="19"/>
                    <a:pt x="7963" y="16"/>
                    <a:pt x="7930" y="15"/>
                  </a:cubicBezTo>
                  <a:cubicBezTo>
                    <a:pt x="7981" y="15"/>
                    <a:pt x="8018" y="15"/>
                    <a:pt x="8018" y="18"/>
                  </a:cubicBezTo>
                  <a:cubicBezTo>
                    <a:pt x="7924" y="20"/>
                    <a:pt x="8013" y="21"/>
                    <a:pt x="7926" y="23"/>
                  </a:cubicBezTo>
                  <a:cubicBezTo>
                    <a:pt x="7940" y="24"/>
                    <a:pt x="7905" y="27"/>
                    <a:pt x="7957" y="28"/>
                  </a:cubicBezTo>
                  <a:cubicBezTo>
                    <a:pt x="8015" y="26"/>
                    <a:pt x="7939" y="25"/>
                    <a:pt x="7998" y="25"/>
                  </a:cubicBezTo>
                  <a:cubicBezTo>
                    <a:pt x="8001" y="25"/>
                    <a:pt x="8005" y="25"/>
                    <a:pt x="8003" y="26"/>
                  </a:cubicBezTo>
                  <a:cubicBezTo>
                    <a:pt x="8029" y="24"/>
                    <a:pt x="8034" y="26"/>
                    <a:pt x="8066" y="25"/>
                  </a:cubicBezTo>
                  <a:lnTo>
                    <a:pt x="8059" y="25"/>
                  </a:lnTo>
                  <a:cubicBezTo>
                    <a:pt x="8099" y="27"/>
                    <a:pt x="8103" y="24"/>
                    <a:pt x="8137" y="26"/>
                  </a:cubicBezTo>
                  <a:cubicBezTo>
                    <a:pt x="8123" y="24"/>
                    <a:pt x="8160" y="24"/>
                    <a:pt x="8182" y="23"/>
                  </a:cubicBezTo>
                  <a:cubicBezTo>
                    <a:pt x="8147" y="22"/>
                    <a:pt x="8128" y="19"/>
                    <a:pt x="8059" y="19"/>
                  </a:cubicBezTo>
                  <a:cubicBezTo>
                    <a:pt x="8050" y="20"/>
                    <a:pt x="8055" y="21"/>
                    <a:pt x="8027" y="22"/>
                  </a:cubicBezTo>
                  <a:lnTo>
                    <a:pt x="8072" y="22"/>
                  </a:lnTo>
                  <a:lnTo>
                    <a:pt x="8046" y="23"/>
                  </a:lnTo>
                  <a:lnTo>
                    <a:pt x="8003" y="22"/>
                  </a:lnTo>
                  <a:cubicBezTo>
                    <a:pt x="8058" y="21"/>
                    <a:pt x="8033" y="19"/>
                    <a:pt x="8056" y="17"/>
                  </a:cubicBezTo>
                  <a:cubicBezTo>
                    <a:pt x="8106" y="18"/>
                    <a:pt x="8097" y="17"/>
                    <a:pt x="8128" y="18"/>
                  </a:cubicBezTo>
                  <a:cubicBezTo>
                    <a:pt x="8125" y="20"/>
                    <a:pt x="8225" y="23"/>
                    <a:pt x="8282" y="24"/>
                  </a:cubicBezTo>
                  <a:lnTo>
                    <a:pt x="8255" y="24"/>
                  </a:lnTo>
                  <a:cubicBezTo>
                    <a:pt x="8214" y="25"/>
                    <a:pt x="8284" y="26"/>
                    <a:pt x="8286" y="27"/>
                  </a:cubicBezTo>
                  <a:lnTo>
                    <a:pt x="8316" y="26"/>
                  </a:lnTo>
                  <a:cubicBezTo>
                    <a:pt x="8310" y="26"/>
                    <a:pt x="8302" y="27"/>
                    <a:pt x="8315" y="27"/>
                  </a:cubicBezTo>
                  <a:cubicBezTo>
                    <a:pt x="8357" y="27"/>
                    <a:pt x="8354" y="25"/>
                    <a:pt x="8395" y="24"/>
                  </a:cubicBezTo>
                  <a:cubicBezTo>
                    <a:pt x="8398" y="26"/>
                    <a:pt x="8364" y="27"/>
                    <a:pt x="8389" y="28"/>
                  </a:cubicBezTo>
                  <a:cubicBezTo>
                    <a:pt x="8398" y="30"/>
                    <a:pt x="8426" y="33"/>
                    <a:pt x="8481" y="32"/>
                  </a:cubicBezTo>
                  <a:cubicBezTo>
                    <a:pt x="8485" y="31"/>
                    <a:pt x="8499" y="31"/>
                    <a:pt x="8515" y="31"/>
                  </a:cubicBezTo>
                  <a:lnTo>
                    <a:pt x="8509" y="31"/>
                  </a:lnTo>
                  <a:lnTo>
                    <a:pt x="8545" y="33"/>
                  </a:lnTo>
                  <a:cubicBezTo>
                    <a:pt x="8514" y="35"/>
                    <a:pt x="8483" y="32"/>
                    <a:pt x="8452" y="34"/>
                  </a:cubicBezTo>
                  <a:lnTo>
                    <a:pt x="8449" y="36"/>
                  </a:lnTo>
                  <a:cubicBezTo>
                    <a:pt x="8425" y="36"/>
                    <a:pt x="8392" y="36"/>
                    <a:pt x="8377" y="37"/>
                  </a:cubicBezTo>
                  <a:cubicBezTo>
                    <a:pt x="8414" y="38"/>
                    <a:pt x="8422" y="37"/>
                    <a:pt x="8463" y="37"/>
                  </a:cubicBezTo>
                  <a:cubicBezTo>
                    <a:pt x="8469" y="39"/>
                    <a:pt x="8440" y="39"/>
                    <a:pt x="8435" y="39"/>
                  </a:cubicBezTo>
                  <a:lnTo>
                    <a:pt x="8441" y="38"/>
                  </a:lnTo>
                  <a:cubicBezTo>
                    <a:pt x="8392" y="36"/>
                    <a:pt x="8368" y="40"/>
                    <a:pt x="8307" y="39"/>
                  </a:cubicBezTo>
                  <a:cubicBezTo>
                    <a:pt x="8297" y="39"/>
                    <a:pt x="8303" y="39"/>
                    <a:pt x="8305" y="38"/>
                  </a:cubicBezTo>
                  <a:cubicBezTo>
                    <a:pt x="8256" y="40"/>
                    <a:pt x="8207" y="37"/>
                    <a:pt x="8159" y="39"/>
                  </a:cubicBezTo>
                  <a:lnTo>
                    <a:pt x="8175" y="38"/>
                  </a:lnTo>
                  <a:lnTo>
                    <a:pt x="8013" y="42"/>
                  </a:lnTo>
                  <a:lnTo>
                    <a:pt x="8013" y="43"/>
                  </a:lnTo>
                  <a:cubicBezTo>
                    <a:pt x="8020" y="44"/>
                    <a:pt x="7996" y="44"/>
                    <a:pt x="7983" y="43"/>
                  </a:cubicBezTo>
                  <a:lnTo>
                    <a:pt x="7983" y="43"/>
                  </a:lnTo>
                  <a:lnTo>
                    <a:pt x="7895" y="45"/>
                  </a:lnTo>
                  <a:cubicBezTo>
                    <a:pt x="7903" y="46"/>
                    <a:pt x="7913" y="46"/>
                    <a:pt x="7925" y="47"/>
                  </a:cubicBezTo>
                  <a:cubicBezTo>
                    <a:pt x="7935" y="46"/>
                    <a:pt x="7994" y="47"/>
                    <a:pt x="7986" y="45"/>
                  </a:cubicBezTo>
                  <a:cubicBezTo>
                    <a:pt x="8013" y="46"/>
                    <a:pt x="8057" y="44"/>
                    <a:pt x="8077" y="45"/>
                  </a:cubicBezTo>
                  <a:cubicBezTo>
                    <a:pt x="8041" y="44"/>
                    <a:pt x="8102" y="43"/>
                    <a:pt x="8109" y="42"/>
                  </a:cubicBezTo>
                  <a:cubicBezTo>
                    <a:pt x="8121" y="44"/>
                    <a:pt x="8163" y="42"/>
                    <a:pt x="8158" y="44"/>
                  </a:cubicBezTo>
                  <a:cubicBezTo>
                    <a:pt x="8165" y="45"/>
                    <a:pt x="8140" y="43"/>
                    <a:pt x="8125" y="44"/>
                  </a:cubicBezTo>
                  <a:cubicBezTo>
                    <a:pt x="8086" y="46"/>
                    <a:pt x="8194" y="46"/>
                    <a:pt x="8147" y="47"/>
                  </a:cubicBezTo>
                  <a:cubicBezTo>
                    <a:pt x="8207" y="46"/>
                    <a:pt x="8287" y="47"/>
                    <a:pt x="8349" y="46"/>
                  </a:cubicBezTo>
                  <a:lnTo>
                    <a:pt x="8314" y="45"/>
                  </a:lnTo>
                  <a:cubicBezTo>
                    <a:pt x="8342" y="46"/>
                    <a:pt x="8408" y="46"/>
                    <a:pt x="8413" y="47"/>
                  </a:cubicBezTo>
                  <a:lnTo>
                    <a:pt x="8342" y="47"/>
                  </a:lnTo>
                  <a:cubicBezTo>
                    <a:pt x="8340" y="49"/>
                    <a:pt x="8405" y="47"/>
                    <a:pt x="8408" y="48"/>
                  </a:cubicBezTo>
                  <a:lnTo>
                    <a:pt x="8484" y="45"/>
                  </a:lnTo>
                  <a:lnTo>
                    <a:pt x="8451" y="45"/>
                  </a:lnTo>
                  <a:cubicBezTo>
                    <a:pt x="8472" y="44"/>
                    <a:pt x="8542" y="46"/>
                    <a:pt x="8594" y="47"/>
                  </a:cubicBezTo>
                  <a:cubicBezTo>
                    <a:pt x="8564" y="49"/>
                    <a:pt x="8516" y="46"/>
                    <a:pt x="8461" y="47"/>
                  </a:cubicBezTo>
                  <a:cubicBezTo>
                    <a:pt x="8421" y="48"/>
                    <a:pt x="8485" y="50"/>
                    <a:pt x="8448" y="50"/>
                  </a:cubicBezTo>
                  <a:cubicBezTo>
                    <a:pt x="8458" y="51"/>
                    <a:pt x="8482" y="51"/>
                    <a:pt x="8494" y="50"/>
                  </a:cubicBezTo>
                  <a:lnTo>
                    <a:pt x="8509" y="51"/>
                  </a:lnTo>
                  <a:cubicBezTo>
                    <a:pt x="8475" y="53"/>
                    <a:pt x="8400" y="52"/>
                    <a:pt x="8350" y="54"/>
                  </a:cubicBezTo>
                  <a:cubicBezTo>
                    <a:pt x="8355" y="54"/>
                    <a:pt x="8359" y="54"/>
                    <a:pt x="8360" y="54"/>
                  </a:cubicBezTo>
                  <a:cubicBezTo>
                    <a:pt x="8321" y="52"/>
                    <a:pt x="8282" y="52"/>
                    <a:pt x="8245" y="52"/>
                  </a:cubicBezTo>
                  <a:cubicBezTo>
                    <a:pt x="8265" y="53"/>
                    <a:pt x="8273" y="53"/>
                    <a:pt x="8284" y="53"/>
                  </a:cubicBezTo>
                  <a:cubicBezTo>
                    <a:pt x="8285" y="53"/>
                    <a:pt x="8250" y="53"/>
                    <a:pt x="8236" y="54"/>
                  </a:cubicBezTo>
                  <a:cubicBezTo>
                    <a:pt x="8271" y="55"/>
                    <a:pt x="8243" y="56"/>
                    <a:pt x="8265" y="56"/>
                  </a:cubicBezTo>
                  <a:cubicBezTo>
                    <a:pt x="8242" y="57"/>
                    <a:pt x="8224" y="56"/>
                    <a:pt x="8196" y="56"/>
                  </a:cubicBezTo>
                  <a:cubicBezTo>
                    <a:pt x="8182" y="55"/>
                    <a:pt x="8208" y="55"/>
                    <a:pt x="8205" y="53"/>
                  </a:cubicBezTo>
                  <a:cubicBezTo>
                    <a:pt x="8177" y="54"/>
                    <a:pt x="8164" y="51"/>
                    <a:pt x="8122" y="52"/>
                  </a:cubicBezTo>
                  <a:cubicBezTo>
                    <a:pt x="8177" y="53"/>
                    <a:pt x="8107" y="55"/>
                    <a:pt x="8088" y="56"/>
                  </a:cubicBezTo>
                  <a:lnTo>
                    <a:pt x="8097" y="56"/>
                  </a:lnTo>
                  <a:cubicBezTo>
                    <a:pt x="8080" y="57"/>
                    <a:pt x="8065" y="57"/>
                    <a:pt x="8053" y="56"/>
                  </a:cubicBezTo>
                  <a:cubicBezTo>
                    <a:pt x="8075" y="55"/>
                    <a:pt x="8097" y="56"/>
                    <a:pt x="8091" y="54"/>
                  </a:cubicBezTo>
                  <a:cubicBezTo>
                    <a:pt x="8076" y="54"/>
                    <a:pt x="8061" y="54"/>
                    <a:pt x="8044" y="54"/>
                  </a:cubicBezTo>
                  <a:lnTo>
                    <a:pt x="8059" y="53"/>
                  </a:lnTo>
                  <a:lnTo>
                    <a:pt x="7985" y="53"/>
                  </a:lnTo>
                  <a:cubicBezTo>
                    <a:pt x="7973" y="55"/>
                    <a:pt x="7953" y="56"/>
                    <a:pt x="7943" y="58"/>
                  </a:cubicBezTo>
                  <a:cubicBezTo>
                    <a:pt x="7925" y="57"/>
                    <a:pt x="7900" y="58"/>
                    <a:pt x="7883" y="58"/>
                  </a:cubicBezTo>
                  <a:lnTo>
                    <a:pt x="7891" y="58"/>
                  </a:lnTo>
                  <a:cubicBezTo>
                    <a:pt x="7858" y="56"/>
                    <a:pt x="7785" y="57"/>
                    <a:pt x="7779" y="58"/>
                  </a:cubicBezTo>
                  <a:cubicBezTo>
                    <a:pt x="7755" y="57"/>
                    <a:pt x="7945" y="51"/>
                    <a:pt x="7779" y="52"/>
                  </a:cubicBezTo>
                  <a:cubicBezTo>
                    <a:pt x="7715" y="51"/>
                    <a:pt x="7739" y="55"/>
                    <a:pt x="7703" y="57"/>
                  </a:cubicBezTo>
                  <a:cubicBezTo>
                    <a:pt x="7703" y="57"/>
                    <a:pt x="7705" y="56"/>
                    <a:pt x="7702" y="56"/>
                  </a:cubicBezTo>
                  <a:cubicBezTo>
                    <a:pt x="7674" y="55"/>
                    <a:pt x="7671" y="57"/>
                    <a:pt x="7648" y="57"/>
                  </a:cubicBezTo>
                  <a:cubicBezTo>
                    <a:pt x="7665" y="58"/>
                    <a:pt x="7689" y="58"/>
                    <a:pt x="7697" y="58"/>
                  </a:cubicBezTo>
                  <a:cubicBezTo>
                    <a:pt x="7688" y="59"/>
                    <a:pt x="7639" y="57"/>
                    <a:pt x="7618" y="59"/>
                  </a:cubicBezTo>
                  <a:cubicBezTo>
                    <a:pt x="7646" y="56"/>
                    <a:pt x="7565" y="57"/>
                    <a:pt x="7586" y="56"/>
                  </a:cubicBezTo>
                  <a:cubicBezTo>
                    <a:pt x="7531" y="54"/>
                    <a:pt x="7472" y="56"/>
                    <a:pt x="7443" y="58"/>
                  </a:cubicBezTo>
                  <a:cubicBezTo>
                    <a:pt x="7406" y="55"/>
                    <a:pt x="7378" y="58"/>
                    <a:pt x="7317" y="56"/>
                  </a:cubicBezTo>
                  <a:cubicBezTo>
                    <a:pt x="7327" y="56"/>
                    <a:pt x="7343" y="56"/>
                    <a:pt x="7356" y="56"/>
                  </a:cubicBezTo>
                  <a:cubicBezTo>
                    <a:pt x="7391" y="55"/>
                    <a:pt x="7294" y="55"/>
                    <a:pt x="7347" y="54"/>
                  </a:cubicBezTo>
                  <a:cubicBezTo>
                    <a:pt x="7335" y="54"/>
                    <a:pt x="7346" y="55"/>
                    <a:pt x="7358" y="54"/>
                  </a:cubicBezTo>
                  <a:cubicBezTo>
                    <a:pt x="7378" y="54"/>
                    <a:pt x="7397" y="53"/>
                    <a:pt x="7392" y="52"/>
                  </a:cubicBezTo>
                  <a:lnTo>
                    <a:pt x="7343" y="51"/>
                  </a:lnTo>
                  <a:lnTo>
                    <a:pt x="7360" y="50"/>
                  </a:lnTo>
                  <a:lnTo>
                    <a:pt x="7285" y="47"/>
                  </a:lnTo>
                  <a:cubicBezTo>
                    <a:pt x="7283" y="48"/>
                    <a:pt x="7290" y="48"/>
                    <a:pt x="7294" y="49"/>
                  </a:cubicBezTo>
                  <a:cubicBezTo>
                    <a:pt x="7207" y="47"/>
                    <a:pt x="7107" y="48"/>
                    <a:pt x="7031" y="48"/>
                  </a:cubicBezTo>
                  <a:cubicBezTo>
                    <a:pt x="7017" y="53"/>
                    <a:pt x="6844" y="50"/>
                    <a:pt x="6782" y="53"/>
                  </a:cubicBezTo>
                  <a:cubicBezTo>
                    <a:pt x="6799" y="52"/>
                    <a:pt x="6808" y="49"/>
                    <a:pt x="6798" y="48"/>
                  </a:cubicBezTo>
                  <a:cubicBezTo>
                    <a:pt x="6811" y="47"/>
                    <a:pt x="6840" y="45"/>
                    <a:pt x="6871" y="46"/>
                  </a:cubicBezTo>
                  <a:cubicBezTo>
                    <a:pt x="6876" y="47"/>
                    <a:pt x="6914" y="48"/>
                    <a:pt x="6889" y="49"/>
                  </a:cubicBezTo>
                  <a:cubicBezTo>
                    <a:pt x="6975" y="48"/>
                    <a:pt x="6878" y="46"/>
                    <a:pt x="6903" y="44"/>
                  </a:cubicBezTo>
                  <a:cubicBezTo>
                    <a:pt x="6808" y="44"/>
                    <a:pt x="6752" y="48"/>
                    <a:pt x="6692" y="49"/>
                  </a:cubicBezTo>
                  <a:lnTo>
                    <a:pt x="6690" y="48"/>
                  </a:lnTo>
                  <a:lnTo>
                    <a:pt x="6645" y="49"/>
                  </a:lnTo>
                  <a:cubicBezTo>
                    <a:pt x="6682" y="50"/>
                    <a:pt x="6680" y="53"/>
                    <a:pt x="6632" y="52"/>
                  </a:cubicBezTo>
                  <a:lnTo>
                    <a:pt x="6638" y="52"/>
                  </a:lnTo>
                  <a:cubicBezTo>
                    <a:pt x="6611" y="50"/>
                    <a:pt x="6554" y="52"/>
                    <a:pt x="6511" y="51"/>
                  </a:cubicBezTo>
                  <a:lnTo>
                    <a:pt x="6483" y="53"/>
                  </a:lnTo>
                  <a:cubicBezTo>
                    <a:pt x="6440" y="53"/>
                    <a:pt x="6438" y="50"/>
                    <a:pt x="6424" y="48"/>
                  </a:cubicBezTo>
                  <a:cubicBezTo>
                    <a:pt x="6357" y="47"/>
                    <a:pt x="6319" y="50"/>
                    <a:pt x="6271" y="52"/>
                  </a:cubicBezTo>
                  <a:cubicBezTo>
                    <a:pt x="6250" y="50"/>
                    <a:pt x="6150" y="50"/>
                    <a:pt x="6203" y="48"/>
                  </a:cubicBezTo>
                  <a:cubicBezTo>
                    <a:pt x="6142" y="49"/>
                    <a:pt x="6154" y="57"/>
                    <a:pt x="6051" y="53"/>
                  </a:cubicBezTo>
                  <a:lnTo>
                    <a:pt x="6078" y="51"/>
                  </a:lnTo>
                  <a:cubicBezTo>
                    <a:pt x="5979" y="52"/>
                    <a:pt x="5838" y="54"/>
                    <a:pt x="5792" y="53"/>
                  </a:cubicBezTo>
                  <a:cubicBezTo>
                    <a:pt x="5829" y="48"/>
                    <a:pt x="5669" y="48"/>
                    <a:pt x="5651" y="43"/>
                  </a:cubicBezTo>
                  <a:cubicBezTo>
                    <a:pt x="5656" y="44"/>
                    <a:pt x="5619" y="44"/>
                    <a:pt x="5613" y="45"/>
                  </a:cubicBezTo>
                  <a:cubicBezTo>
                    <a:pt x="5605" y="44"/>
                    <a:pt x="5592" y="44"/>
                    <a:pt x="5577" y="45"/>
                  </a:cubicBezTo>
                  <a:cubicBezTo>
                    <a:pt x="5616" y="46"/>
                    <a:pt x="5550" y="50"/>
                    <a:pt x="5624" y="48"/>
                  </a:cubicBezTo>
                  <a:cubicBezTo>
                    <a:pt x="5587" y="51"/>
                    <a:pt x="5539" y="54"/>
                    <a:pt x="5457" y="54"/>
                  </a:cubicBezTo>
                  <a:lnTo>
                    <a:pt x="5458" y="52"/>
                  </a:lnTo>
                  <a:lnTo>
                    <a:pt x="5523" y="52"/>
                  </a:lnTo>
                  <a:cubicBezTo>
                    <a:pt x="5516" y="51"/>
                    <a:pt x="5549" y="51"/>
                    <a:pt x="5563" y="50"/>
                  </a:cubicBezTo>
                  <a:cubicBezTo>
                    <a:pt x="5443" y="49"/>
                    <a:pt x="5579" y="45"/>
                    <a:pt x="5456" y="46"/>
                  </a:cubicBezTo>
                  <a:cubicBezTo>
                    <a:pt x="5444" y="47"/>
                    <a:pt x="5452" y="46"/>
                    <a:pt x="5420" y="47"/>
                  </a:cubicBezTo>
                  <a:cubicBezTo>
                    <a:pt x="5435" y="47"/>
                    <a:pt x="5437" y="46"/>
                    <a:pt x="5413" y="45"/>
                  </a:cubicBezTo>
                  <a:lnTo>
                    <a:pt x="5390" y="47"/>
                  </a:lnTo>
                  <a:cubicBezTo>
                    <a:pt x="5347" y="44"/>
                    <a:pt x="5461" y="45"/>
                    <a:pt x="5424" y="42"/>
                  </a:cubicBezTo>
                  <a:cubicBezTo>
                    <a:pt x="5472" y="41"/>
                    <a:pt x="5554" y="40"/>
                    <a:pt x="5539" y="37"/>
                  </a:cubicBezTo>
                  <a:cubicBezTo>
                    <a:pt x="5461" y="36"/>
                    <a:pt x="5469" y="42"/>
                    <a:pt x="5388" y="41"/>
                  </a:cubicBezTo>
                  <a:lnTo>
                    <a:pt x="5379" y="40"/>
                  </a:lnTo>
                  <a:cubicBezTo>
                    <a:pt x="5351" y="41"/>
                    <a:pt x="5346" y="43"/>
                    <a:pt x="5330" y="44"/>
                  </a:cubicBezTo>
                  <a:cubicBezTo>
                    <a:pt x="5329" y="43"/>
                    <a:pt x="5322" y="43"/>
                    <a:pt x="5303" y="42"/>
                  </a:cubicBezTo>
                  <a:cubicBezTo>
                    <a:pt x="5255" y="45"/>
                    <a:pt x="5223" y="46"/>
                    <a:pt x="5179" y="49"/>
                  </a:cubicBezTo>
                  <a:cubicBezTo>
                    <a:pt x="5297" y="46"/>
                    <a:pt x="5280" y="51"/>
                    <a:pt x="5402" y="49"/>
                  </a:cubicBezTo>
                  <a:cubicBezTo>
                    <a:pt x="5383" y="49"/>
                    <a:pt x="5297" y="50"/>
                    <a:pt x="5292" y="53"/>
                  </a:cubicBezTo>
                  <a:lnTo>
                    <a:pt x="5293" y="51"/>
                  </a:lnTo>
                  <a:cubicBezTo>
                    <a:pt x="5253" y="52"/>
                    <a:pt x="5214" y="53"/>
                    <a:pt x="5164" y="53"/>
                  </a:cubicBezTo>
                  <a:lnTo>
                    <a:pt x="5194" y="51"/>
                  </a:lnTo>
                  <a:cubicBezTo>
                    <a:pt x="5128" y="53"/>
                    <a:pt x="5084" y="48"/>
                    <a:pt x="5032" y="52"/>
                  </a:cubicBezTo>
                  <a:cubicBezTo>
                    <a:pt x="5051" y="52"/>
                    <a:pt x="5065" y="52"/>
                    <a:pt x="5077" y="52"/>
                  </a:cubicBezTo>
                  <a:cubicBezTo>
                    <a:pt x="5043" y="53"/>
                    <a:pt x="5000" y="52"/>
                    <a:pt x="4963" y="52"/>
                  </a:cubicBezTo>
                  <a:lnTo>
                    <a:pt x="4887" y="56"/>
                  </a:lnTo>
                  <a:cubicBezTo>
                    <a:pt x="4887" y="55"/>
                    <a:pt x="4839" y="55"/>
                    <a:pt x="4862" y="53"/>
                  </a:cubicBezTo>
                  <a:cubicBezTo>
                    <a:pt x="4807" y="51"/>
                    <a:pt x="4781" y="55"/>
                    <a:pt x="4749" y="55"/>
                  </a:cubicBezTo>
                  <a:cubicBezTo>
                    <a:pt x="4693" y="53"/>
                    <a:pt x="4798" y="54"/>
                    <a:pt x="4804" y="51"/>
                  </a:cubicBezTo>
                  <a:cubicBezTo>
                    <a:pt x="4726" y="50"/>
                    <a:pt x="4644" y="51"/>
                    <a:pt x="4600" y="53"/>
                  </a:cubicBezTo>
                  <a:cubicBezTo>
                    <a:pt x="4616" y="54"/>
                    <a:pt x="4623" y="54"/>
                    <a:pt x="4623" y="55"/>
                  </a:cubicBezTo>
                  <a:cubicBezTo>
                    <a:pt x="4620" y="54"/>
                    <a:pt x="4589" y="54"/>
                    <a:pt x="4572" y="54"/>
                  </a:cubicBezTo>
                  <a:lnTo>
                    <a:pt x="4560" y="55"/>
                  </a:lnTo>
                  <a:cubicBezTo>
                    <a:pt x="4530" y="55"/>
                    <a:pt x="4535" y="54"/>
                    <a:pt x="4559" y="53"/>
                  </a:cubicBezTo>
                  <a:cubicBezTo>
                    <a:pt x="4532" y="52"/>
                    <a:pt x="4498" y="55"/>
                    <a:pt x="4470" y="53"/>
                  </a:cubicBezTo>
                  <a:cubicBezTo>
                    <a:pt x="4517" y="52"/>
                    <a:pt x="4578" y="53"/>
                    <a:pt x="4602" y="52"/>
                  </a:cubicBezTo>
                  <a:cubicBezTo>
                    <a:pt x="4503" y="53"/>
                    <a:pt x="4503" y="48"/>
                    <a:pt x="4377" y="50"/>
                  </a:cubicBezTo>
                  <a:cubicBezTo>
                    <a:pt x="4375" y="49"/>
                    <a:pt x="4397" y="48"/>
                    <a:pt x="4372" y="48"/>
                  </a:cubicBezTo>
                  <a:cubicBezTo>
                    <a:pt x="4316" y="48"/>
                    <a:pt x="4358" y="51"/>
                    <a:pt x="4340" y="52"/>
                  </a:cubicBezTo>
                  <a:cubicBezTo>
                    <a:pt x="4383" y="51"/>
                    <a:pt x="4404" y="52"/>
                    <a:pt x="4429" y="54"/>
                  </a:cubicBezTo>
                  <a:lnTo>
                    <a:pt x="4417" y="55"/>
                  </a:lnTo>
                  <a:cubicBezTo>
                    <a:pt x="4415" y="54"/>
                    <a:pt x="4388" y="54"/>
                    <a:pt x="4380" y="54"/>
                  </a:cubicBezTo>
                  <a:lnTo>
                    <a:pt x="4373" y="56"/>
                  </a:lnTo>
                  <a:cubicBezTo>
                    <a:pt x="4376" y="54"/>
                    <a:pt x="4333" y="52"/>
                    <a:pt x="4299" y="53"/>
                  </a:cubicBezTo>
                  <a:cubicBezTo>
                    <a:pt x="4333" y="54"/>
                    <a:pt x="4324" y="54"/>
                    <a:pt x="4334" y="57"/>
                  </a:cubicBezTo>
                  <a:cubicBezTo>
                    <a:pt x="4286" y="60"/>
                    <a:pt x="4279" y="55"/>
                    <a:pt x="4226" y="58"/>
                  </a:cubicBezTo>
                  <a:cubicBezTo>
                    <a:pt x="4230" y="57"/>
                    <a:pt x="4277" y="56"/>
                    <a:pt x="4236" y="56"/>
                  </a:cubicBezTo>
                  <a:cubicBezTo>
                    <a:pt x="4203" y="56"/>
                    <a:pt x="4207" y="57"/>
                    <a:pt x="4184" y="58"/>
                  </a:cubicBezTo>
                  <a:cubicBezTo>
                    <a:pt x="4210" y="56"/>
                    <a:pt x="4203" y="54"/>
                    <a:pt x="4231" y="52"/>
                  </a:cubicBezTo>
                  <a:cubicBezTo>
                    <a:pt x="4290" y="52"/>
                    <a:pt x="4255" y="52"/>
                    <a:pt x="4313" y="51"/>
                  </a:cubicBezTo>
                  <a:lnTo>
                    <a:pt x="4264" y="49"/>
                  </a:lnTo>
                  <a:cubicBezTo>
                    <a:pt x="4314" y="49"/>
                    <a:pt x="4301" y="47"/>
                    <a:pt x="4305" y="46"/>
                  </a:cubicBezTo>
                  <a:cubicBezTo>
                    <a:pt x="4218" y="44"/>
                    <a:pt x="4240" y="49"/>
                    <a:pt x="4184" y="49"/>
                  </a:cubicBezTo>
                  <a:cubicBezTo>
                    <a:pt x="4157" y="50"/>
                    <a:pt x="4236" y="49"/>
                    <a:pt x="4194" y="51"/>
                  </a:cubicBezTo>
                  <a:cubicBezTo>
                    <a:pt x="4142" y="50"/>
                    <a:pt x="4182" y="52"/>
                    <a:pt x="4124" y="53"/>
                  </a:cubicBezTo>
                  <a:lnTo>
                    <a:pt x="4134" y="52"/>
                  </a:lnTo>
                  <a:cubicBezTo>
                    <a:pt x="4116" y="51"/>
                    <a:pt x="4099" y="52"/>
                    <a:pt x="4078" y="53"/>
                  </a:cubicBezTo>
                  <a:cubicBezTo>
                    <a:pt x="4055" y="53"/>
                    <a:pt x="4104" y="60"/>
                    <a:pt x="4010" y="60"/>
                  </a:cubicBezTo>
                  <a:cubicBezTo>
                    <a:pt x="4015" y="60"/>
                    <a:pt x="4017" y="59"/>
                    <a:pt x="4017" y="59"/>
                  </a:cubicBezTo>
                  <a:lnTo>
                    <a:pt x="4108" y="41"/>
                  </a:lnTo>
                  <a:cubicBezTo>
                    <a:pt x="4013" y="41"/>
                    <a:pt x="3904" y="41"/>
                    <a:pt x="3795" y="40"/>
                  </a:cubicBezTo>
                  <a:cubicBezTo>
                    <a:pt x="3769" y="37"/>
                    <a:pt x="3873" y="37"/>
                    <a:pt x="3866" y="36"/>
                  </a:cubicBezTo>
                  <a:lnTo>
                    <a:pt x="3916" y="36"/>
                  </a:lnTo>
                  <a:cubicBezTo>
                    <a:pt x="3913" y="38"/>
                    <a:pt x="3812" y="37"/>
                    <a:pt x="3857" y="39"/>
                  </a:cubicBezTo>
                  <a:cubicBezTo>
                    <a:pt x="3945" y="38"/>
                    <a:pt x="3985" y="40"/>
                    <a:pt x="4068" y="37"/>
                  </a:cubicBezTo>
                  <a:cubicBezTo>
                    <a:pt x="4042" y="33"/>
                    <a:pt x="3958" y="37"/>
                    <a:pt x="3904" y="35"/>
                  </a:cubicBezTo>
                  <a:cubicBezTo>
                    <a:pt x="3927" y="35"/>
                    <a:pt x="3946" y="35"/>
                    <a:pt x="3965" y="34"/>
                  </a:cubicBezTo>
                  <a:lnTo>
                    <a:pt x="3801" y="33"/>
                  </a:lnTo>
                  <a:lnTo>
                    <a:pt x="3788" y="34"/>
                  </a:lnTo>
                  <a:lnTo>
                    <a:pt x="3858" y="34"/>
                  </a:lnTo>
                  <a:cubicBezTo>
                    <a:pt x="3806" y="34"/>
                    <a:pt x="3762" y="36"/>
                    <a:pt x="3758" y="39"/>
                  </a:cubicBezTo>
                  <a:lnTo>
                    <a:pt x="3768" y="39"/>
                  </a:lnTo>
                  <a:lnTo>
                    <a:pt x="3749" y="40"/>
                  </a:lnTo>
                  <a:lnTo>
                    <a:pt x="3713" y="3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5" name="Freeform 64"/>
            <p:cNvSpPr>
              <a:spLocks/>
            </p:cNvSpPr>
            <p:nvPr/>
          </p:nvSpPr>
          <p:spPr bwMode="invGray">
            <a:xfrm>
              <a:off x="12117388" y="2779713"/>
              <a:ext cx="127000" cy="4762"/>
            </a:xfrm>
            <a:custGeom>
              <a:avLst/>
              <a:gdLst>
                <a:gd name="T0" fmla="*/ 19 w 66"/>
                <a:gd name="T1" fmla="*/ 2 h 2"/>
                <a:gd name="T2" fmla="*/ 19 w 66"/>
                <a:gd name="T3" fmla="*/ 2 h 2"/>
                <a:gd name="T4" fmla="*/ 60 w 66"/>
                <a:gd name="T5" fmla="*/ 0 h 2"/>
                <a:gd name="T6" fmla="*/ 19 w 66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" h="2">
                  <a:moveTo>
                    <a:pt x="19" y="2"/>
                  </a:moveTo>
                  <a:lnTo>
                    <a:pt x="19" y="2"/>
                  </a:lnTo>
                  <a:cubicBezTo>
                    <a:pt x="33" y="2"/>
                    <a:pt x="66" y="2"/>
                    <a:pt x="60" y="0"/>
                  </a:cubicBezTo>
                  <a:cubicBezTo>
                    <a:pt x="60" y="2"/>
                    <a:pt x="0" y="0"/>
                    <a:pt x="19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6" name="Freeform 65"/>
            <p:cNvSpPr>
              <a:spLocks/>
            </p:cNvSpPr>
            <p:nvPr/>
          </p:nvSpPr>
          <p:spPr bwMode="invGray">
            <a:xfrm>
              <a:off x="12182475" y="2787650"/>
              <a:ext cx="79375" cy="1587"/>
            </a:xfrm>
            <a:custGeom>
              <a:avLst/>
              <a:gdLst>
                <a:gd name="T0" fmla="*/ 25 w 41"/>
                <a:gd name="T1" fmla="*/ 1 h 1"/>
                <a:gd name="T2" fmla="*/ 25 w 41"/>
                <a:gd name="T3" fmla="*/ 1 h 1"/>
                <a:gd name="T4" fmla="*/ 41 w 41"/>
                <a:gd name="T5" fmla="*/ 0 h 1"/>
                <a:gd name="T6" fmla="*/ 0 w 41"/>
                <a:gd name="T7" fmla="*/ 0 h 1"/>
                <a:gd name="T8" fmla="*/ 25 w 4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">
                  <a:moveTo>
                    <a:pt x="25" y="1"/>
                  </a:moveTo>
                  <a:lnTo>
                    <a:pt x="25" y="1"/>
                  </a:lnTo>
                  <a:cubicBezTo>
                    <a:pt x="27" y="1"/>
                    <a:pt x="26" y="0"/>
                    <a:pt x="41" y="0"/>
                  </a:cubicBezTo>
                  <a:lnTo>
                    <a:pt x="0" y="0"/>
                  </a:lnTo>
                  <a:lnTo>
                    <a:pt x="25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7" name="Freeform 66"/>
            <p:cNvSpPr>
              <a:spLocks/>
            </p:cNvSpPr>
            <p:nvPr/>
          </p:nvSpPr>
          <p:spPr bwMode="invGray">
            <a:xfrm>
              <a:off x="12307888" y="2809875"/>
              <a:ext cx="249238" cy="15875"/>
            </a:xfrm>
            <a:custGeom>
              <a:avLst/>
              <a:gdLst>
                <a:gd name="T0" fmla="*/ 2 w 130"/>
                <a:gd name="T1" fmla="*/ 3 h 7"/>
                <a:gd name="T2" fmla="*/ 2 w 130"/>
                <a:gd name="T3" fmla="*/ 3 h 7"/>
                <a:gd name="T4" fmla="*/ 70 w 130"/>
                <a:gd name="T5" fmla="*/ 2 h 7"/>
                <a:gd name="T6" fmla="*/ 0 w 130"/>
                <a:gd name="T7" fmla="*/ 6 h 7"/>
                <a:gd name="T8" fmla="*/ 130 w 130"/>
                <a:gd name="T9" fmla="*/ 4 h 7"/>
                <a:gd name="T10" fmla="*/ 2 w 130"/>
                <a:gd name="T11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7">
                  <a:moveTo>
                    <a:pt x="2" y="3"/>
                  </a:moveTo>
                  <a:lnTo>
                    <a:pt x="2" y="3"/>
                  </a:lnTo>
                  <a:cubicBezTo>
                    <a:pt x="23" y="2"/>
                    <a:pt x="37" y="1"/>
                    <a:pt x="70" y="2"/>
                  </a:cubicBezTo>
                  <a:cubicBezTo>
                    <a:pt x="82" y="6"/>
                    <a:pt x="15" y="2"/>
                    <a:pt x="0" y="6"/>
                  </a:cubicBezTo>
                  <a:cubicBezTo>
                    <a:pt x="61" y="7"/>
                    <a:pt x="80" y="4"/>
                    <a:pt x="130" y="4"/>
                  </a:cubicBezTo>
                  <a:cubicBezTo>
                    <a:pt x="106" y="2"/>
                    <a:pt x="4" y="0"/>
                    <a:pt x="2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8" name="Freeform 67"/>
            <p:cNvSpPr>
              <a:spLocks/>
            </p:cNvSpPr>
            <p:nvPr/>
          </p:nvSpPr>
          <p:spPr bwMode="invGray">
            <a:xfrm>
              <a:off x="12252325" y="2825750"/>
              <a:ext cx="73025" cy="1587"/>
            </a:xfrm>
            <a:custGeom>
              <a:avLst/>
              <a:gdLst>
                <a:gd name="T0" fmla="*/ 4 w 38"/>
                <a:gd name="T1" fmla="*/ 1 h 1"/>
                <a:gd name="T2" fmla="*/ 4 w 38"/>
                <a:gd name="T3" fmla="*/ 1 h 1"/>
                <a:gd name="T4" fmla="*/ 38 w 38"/>
                <a:gd name="T5" fmla="*/ 0 h 1"/>
                <a:gd name="T6" fmla="*/ 34 w 38"/>
                <a:gd name="T7" fmla="*/ 0 h 1"/>
                <a:gd name="T8" fmla="*/ 0 w 38"/>
                <a:gd name="T9" fmla="*/ 1 h 1"/>
                <a:gd name="T10" fmla="*/ 4 w 38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1">
                  <a:moveTo>
                    <a:pt x="4" y="1"/>
                  </a:moveTo>
                  <a:lnTo>
                    <a:pt x="4" y="1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9" name="Freeform 68"/>
            <p:cNvSpPr>
              <a:spLocks/>
            </p:cNvSpPr>
            <p:nvPr/>
          </p:nvSpPr>
          <p:spPr bwMode="invGray">
            <a:xfrm>
              <a:off x="10779125" y="2733675"/>
              <a:ext cx="66675" cy="4762"/>
            </a:xfrm>
            <a:custGeom>
              <a:avLst/>
              <a:gdLst>
                <a:gd name="T0" fmla="*/ 35 w 35"/>
                <a:gd name="T1" fmla="*/ 2 h 2"/>
                <a:gd name="T2" fmla="*/ 35 w 35"/>
                <a:gd name="T3" fmla="*/ 2 h 2"/>
                <a:gd name="T4" fmla="*/ 0 w 35"/>
                <a:gd name="T5" fmla="*/ 2 h 2"/>
                <a:gd name="T6" fmla="*/ 35 w 35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2">
                  <a:moveTo>
                    <a:pt x="35" y="2"/>
                  </a:moveTo>
                  <a:lnTo>
                    <a:pt x="35" y="2"/>
                  </a:lnTo>
                  <a:cubicBezTo>
                    <a:pt x="32" y="0"/>
                    <a:pt x="11" y="1"/>
                    <a:pt x="0" y="2"/>
                  </a:cubicBezTo>
                  <a:cubicBezTo>
                    <a:pt x="9" y="2"/>
                    <a:pt x="22" y="2"/>
                    <a:pt x="3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0" name="Freeform 69"/>
            <p:cNvSpPr>
              <a:spLocks/>
            </p:cNvSpPr>
            <p:nvPr/>
          </p:nvSpPr>
          <p:spPr bwMode="invGray">
            <a:xfrm>
              <a:off x="-2471738" y="2738438"/>
              <a:ext cx="496888" cy="1587"/>
            </a:xfrm>
            <a:custGeom>
              <a:avLst/>
              <a:gdLst>
                <a:gd name="T0" fmla="*/ 259 w 259"/>
                <a:gd name="T1" fmla="*/ 0 h 1"/>
                <a:gd name="T2" fmla="*/ 259 w 259"/>
                <a:gd name="T3" fmla="*/ 0 h 1"/>
                <a:gd name="T4" fmla="*/ 0 w 259"/>
                <a:gd name="T5" fmla="*/ 1 h 1"/>
                <a:gd name="T6" fmla="*/ 259 w 25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9" h="1">
                  <a:moveTo>
                    <a:pt x="259" y="0"/>
                  </a:moveTo>
                  <a:lnTo>
                    <a:pt x="259" y="0"/>
                  </a:lnTo>
                  <a:lnTo>
                    <a:pt x="0" y="1"/>
                  </a:lnTo>
                  <a:lnTo>
                    <a:pt x="2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1" name="Freeform 70"/>
            <p:cNvSpPr>
              <a:spLocks/>
            </p:cNvSpPr>
            <p:nvPr/>
          </p:nvSpPr>
          <p:spPr bwMode="invGray">
            <a:xfrm>
              <a:off x="9136063" y="2735263"/>
              <a:ext cx="387350" cy="14287"/>
            </a:xfrm>
            <a:custGeom>
              <a:avLst/>
              <a:gdLst>
                <a:gd name="T0" fmla="*/ 30 w 202"/>
                <a:gd name="T1" fmla="*/ 6 h 6"/>
                <a:gd name="T2" fmla="*/ 30 w 202"/>
                <a:gd name="T3" fmla="*/ 6 h 6"/>
                <a:gd name="T4" fmla="*/ 202 w 202"/>
                <a:gd name="T5" fmla="*/ 3 h 6"/>
                <a:gd name="T6" fmla="*/ 0 w 202"/>
                <a:gd name="T7" fmla="*/ 3 h 6"/>
                <a:gd name="T8" fmla="*/ 30 w 20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6">
                  <a:moveTo>
                    <a:pt x="30" y="6"/>
                  </a:moveTo>
                  <a:lnTo>
                    <a:pt x="30" y="6"/>
                  </a:lnTo>
                  <a:cubicBezTo>
                    <a:pt x="100" y="5"/>
                    <a:pt x="131" y="3"/>
                    <a:pt x="202" y="3"/>
                  </a:cubicBezTo>
                  <a:cubicBezTo>
                    <a:pt x="109" y="0"/>
                    <a:pt x="79" y="6"/>
                    <a:pt x="0" y="3"/>
                  </a:cubicBezTo>
                  <a:lnTo>
                    <a:pt x="30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2" name="Freeform 71"/>
            <p:cNvSpPr>
              <a:spLocks/>
            </p:cNvSpPr>
            <p:nvPr/>
          </p:nvSpPr>
          <p:spPr bwMode="invGray">
            <a:xfrm>
              <a:off x="9139238" y="2725738"/>
              <a:ext cx="142875" cy="9525"/>
            </a:xfrm>
            <a:custGeom>
              <a:avLst/>
              <a:gdLst>
                <a:gd name="T0" fmla="*/ 54 w 75"/>
                <a:gd name="T1" fmla="*/ 0 h 4"/>
                <a:gd name="T2" fmla="*/ 54 w 75"/>
                <a:gd name="T3" fmla="*/ 0 h 4"/>
                <a:gd name="T4" fmla="*/ 10 w 75"/>
                <a:gd name="T5" fmla="*/ 4 h 4"/>
                <a:gd name="T6" fmla="*/ 75 w 75"/>
                <a:gd name="T7" fmla="*/ 2 h 4"/>
                <a:gd name="T8" fmla="*/ 54 w 7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54" y="0"/>
                  </a:moveTo>
                  <a:lnTo>
                    <a:pt x="54" y="0"/>
                  </a:lnTo>
                  <a:cubicBezTo>
                    <a:pt x="65" y="2"/>
                    <a:pt x="0" y="3"/>
                    <a:pt x="10" y="4"/>
                  </a:cubicBezTo>
                  <a:cubicBezTo>
                    <a:pt x="57" y="4"/>
                    <a:pt x="32" y="2"/>
                    <a:pt x="75" y="2"/>
                  </a:cubicBezTo>
                  <a:lnTo>
                    <a:pt x="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3" name="Freeform 72"/>
            <p:cNvSpPr>
              <a:spLocks/>
            </p:cNvSpPr>
            <p:nvPr/>
          </p:nvSpPr>
          <p:spPr bwMode="invGray">
            <a:xfrm>
              <a:off x="9805988" y="2817813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17 w 21"/>
                <a:gd name="T7" fmla="*/ 1 h 1"/>
                <a:gd name="T8" fmla="*/ 21 w 2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lnTo>
                    <a:pt x="17" y="1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4" name="Freeform 73"/>
            <p:cNvSpPr>
              <a:spLocks/>
            </p:cNvSpPr>
            <p:nvPr/>
          </p:nvSpPr>
          <p:spPr bwMode="invGray">
            <a:xfrm>
              <a:off x="8580438" y="2725738"/>
              <a:ext cx="66675" cy="3175"/>
            </a:xfrm>
            <a:custGeom>
              <a:avLst/>
              <a:gdLst>
                <a:gd name="T0" fmla="*/ 27 w 35"/>
                <a:gd name="T1" fmla="*/ 1 h 1"/>
                <a:gd name="T2" fmla="*/ 27 w 35"/>
                <a:gd name="T3" fmla="*/ 1 h 1"/>
                <a:gd name="T4" fmla="*/ 35 w 35"/>
                <a:gd name="T5" fmla="*/ 1 h 1"/>
                <a:gd name="T6" fmla="*/ 0 w 35"/>
                <a:gd name="T7" fmla="*/ 0 h 1"/>
                <a:gd name="T8" fmla="*/ 27 w 3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">
                  <a:moveTo>
                    <a:pt x="27" y="1"/>
                  </a:moveTo>
                  <a:lnTo>
                    <a:pt x="27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27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5" name="Freeform 74"/>
            <p:cNvSpPr>
              <a:spLocks/>
            </p:cNvSpPr>
            <p:nvPr/>
          </p:nvSpPr>
          <p:spPr bwMode="invGray">
            <a:xfrm>
              <a:off x="8647113" y="2725738"/>
              <a:ext cx="15875" cy="3175"/>
            </a:xfrm>
            <a:custGeom>
              <a:avLst/>
              <a:gdLst>
                <a:gd name="T0" fmla="*/ 8 w 8"/>
                <a:gd name="T1" fmla="*/ 0 h 1"/>
                <a:gd name="T2" fmla="*/ 8 w 8"/>
                <a:gd name="T3" fmla="*/ 0 h 1"/>
                <a:gd name="T4" fmla="*/ 0 w 8"/>
                <a:gd name="T5" fmla="*/ 1 h 1"/>
                <a:gd name="T6" fmla="*/ 8 w 8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6" name="Freeform 75"/>
            <p:cNvSpPr>
              <a:spLocks/>
            </p:cNvSpPr>
            <p:nvPr/>
          </p:nvSpPr>
          <p:spPr bwMode="invGray">
            <a:xfrm>
              <a:off x="9794875" y="2830513"/>
              <a:ext cx="90488" cy="1587"/>
            </a:xfrm>
            <a:custGeom>
              <a:avLst/>
              <a:gdLst>
                <a:gd name="T0" fmla="*/ 0 w 47"/>
                <a:gd name="T1" fmla="*/ 0 h 1"/>
                <a:gd name="T2" fmla="*/ 0 w 47"/>
                <a:gd name="T3" fmla="*/ 0 h 1"/>
                <a:gd name="T4" fmla="*/ 32 w 47"/>
                <a:gd name="T5" fmla="*/ 1 h 1"/>
                <a:gd name="T6" fmla="*/ 47 w 47"/>
                <a:gd name="T7" fmla="*/ 0 h 1"/>
                <a:gd name="T8" fmla="*/ 0 w 4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0" y="0"/>
                  </a:moveTo>
                  <a:lnTo>
                    <a:pt x="0" y="0"/>
                  </a:lnTo>
                  <a:lnTo>
                    <a:pt x="32" y="1"/>
                  </a:lnTo>
                  <a:lnTo>
                    <a:pt x="4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7" name="Freeform 76"/>
            <p:cNvSpPr>
              <a:spLocks/>
            </p:cNvSpPr>
            <p:nvPr/>
          </p:nvSpPr>
          <p:spPr bwMode="invGray">
            <a:xfrm>
              <a:off x="9232900" y="2795588"/>
              <a:ext cx="84138" cy="3175"/>
            </a:xfrm>
            <a:custGeom>
              <a:avLst/>
              <a:gdLst>
                <a:gd name="T0" fmla="*/ 16 w 44"/>
                <a:gd name="T1" fmla="*/ 1 h 1"/>
                <a:gd name="T2" fmla="*/ 16 w 44"/>
                <a:gd name="T3" fmla="*/ 1 h 1"/>
                <a:gd name="T4" fmla="*/ 44 w 44"/>
                <a:gd name="T5" fmla="*/ 1 h 1"/>
                <a:gd name="T6" fmla="*/ 16 w 4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1">
                  <a:moveTo>
                    <a:pt x="16" y="1"/>
                  </a:moveTo>
                  <a:lnTo>
                    <a:pt x="16" y="1"/>
                  </a:lnTo>
                  <a:lnTo>
                    <a:pt x="44" y="1"/>
                  </a:lnTo>
                  <a:cubicBezTo>
                    <a:pt x="39" y="1"/>
                    <a:pt x="0" y="0"/>
                    <a:pt x="16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8" name="Freeform 77"/>
            <p:cNvSpPr>
              <a:spLocks/>
            </p:cNvSpPr>
            <p:nvPr/>
          </p:nvSpPr>
          <p:spPr bwMode="invGray">
            <a:xfrm>
              <a:off x="8158163" y="2725738"/>
              <a:ext cx="71438" cy="3175"/>
            </a:xfrm>
            <a:custGeom>
              <a:avLst/>
              <a:gdLst>
                <a:gd name="T0" fmla="*/ 34 w 37"/>
                <a:gd name="T1" fmla="*/ 0 h 1"/>
                <a:gd name="T2" fmla="*/ 34 w 37"/>
                <a:gd name="T3" fmla="*/ 0 h 1"/>
                <a:gd name="T4" fmla="*/ 0 w 37"/>
                <a:gd name="T5" fmla="*/ 1 h 1"/>
                <a:gd name="T6" fmla="*/ 3 w 37"/>
                <a:gd name="T7" fmla="*/ 1 h 1"/>
                <a:gd name="T8" fmla="*/ 37 w 37"/>
                <a:gd name="T9" fmla="*/ 0 h 1"/>
                <a:gd name="T10" fmla="*/ 34 w 37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7" y="0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9" name="Freeform 78"/>
            <p:cNvSpPr>
              <a:spLocks/>
            </p:cNvSpPr>
            <p:nvPr/>
          </p:nvSpPr>
          <p:spPr bwMode="invGray">
            <a:xfrm>
              <a:off x="8734425" y="2814638"/>
              <a:ext cx="144463" cy="3175"/>
            </a:xfrm>
            <a:custGeom>
              <a:avLst/>
              <a:gdLst>
                <a:gd name="T0" fmla="*/ 56 w 76"/>
                <a:gd name="T1" fmla="*/ 0 h 2"/>
                <a:gd name="T2" fmla="*/ 56 w 76"/>
                <a:gd name="T3" fmla="*/ 0 h 2"/>
                <a:gd name="T4" fmla="*/ 40 w 76"/>
                <a:gd name="T5" fmla="*/ 2 h 2"/>
                <a:gd name="T6" fmla="*/ 56 w 76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2">
                  <a:moveTo>
                    <a:pt x="56" y="0"/>
                  </a:moveTo>
                  <a:lnTo>
                    <a:pt x="56" y="0"/>
                  </a:lnTo>
                  <a:cubicBezTo>
                    <a:pt x="76" y="2"/>
                    <a:pt x="0" y="0"/>
                    <a:pt x="40" y="2"/>
                  </a:cubicBezTo>
                  <a:cubicBezTo>
                    <a:pt x="76" y="2"/>
                    <a:pt x="61" y="1"/>
                    <a:pt x="5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0" name="Freeform 79"/>
            <p:cNvSpPr>
              <a:spLocks/>
            </p:cNvSpPr>
            <p:nvPr/>
          </p:nvSpPr>
          <p:spPr bwMode="invGray">
            <a:xfrm>
              <a:off x="8023225" y="2782888"/>
              <a:ext cx="26988" cy="1587"/>
            </a:xfrm>
            <a:custGeom>
              <a:avLst/>
              <a:gdLst>
                <a:gd name="T0" fmla="*/ 14 w 14"/>
                <a:gd name="T1" fmla="*/ 0 h 1"/>
                <a:gd name="T2" fmla="*/ 14 w 14"/>
                <a:gd name="T3" fmla="*/ 0 h 1"/>
                <a:gd name="T4" fmla="*/ 0 w 14"/>
                <a:gd name="T5" fmla="*/ 1 h 1"/>
                <a:gd name="T6" fmla="*/ 14 w 1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14" y="0"/>
                  </a:moveTo>
                  <a:lnTo>
                    <a:pt x="14" y="0"/>
                  </a:lnTo>
                  <a:cubicBezTo>
                    <a:pt x="9" y="0"/>
                    <a:pt x="5" y="0"/>
                    <a:pt x="0" y="1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1" name="Freeform 80"/>
            <p:cNvSpPr>
              <a:spLocks/>
            </p:cNvSpPr>
            <p:nvPr/>
          </p:nvSpPr>
          <p:spPr bwMode="invGray">
            <a:xfrm>
              <a:off x="8050213" y="2782888"/>
              <a:ext cx="77788" cy="1587"/>
            </a:xfrm>
            <a:custGeom>
              <a:avLst/>
              <a:gdLst>
                <a:gd name="T0" fmla="*/ 0 w 40"/>
                <a:gd name="T1" fmla="*/ 0 h 1"/>
                <a:gd name="T2" fmla="*/ 0 w 40"/>
                <a:gd name="T3" fmla="*/ 0 h 1"/>
                <a:gd name="T4" fmla="*/ 40 w 40"/>
                <a:gd name="T5" fmla="*/ 1 h 1"/>
                <a:gd name="T6" fmla="*/ 0 w 4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1">
                  <a:moveTo>
                    <a:pt x="0" y="0"/>
                  </a:moveTo>
                  <a:lnTo>
                    <a:pt x="0" y="0"/>
                  </a:lnTo>
                  <a:cubicBezTo>
                    <a:pt x="15" y="0"/>
                    <a:pt x="30" y="1"/>
                    <a:pt x="40" y="1"/>
                  </a:cubicBezTo>
                  <a:cubicBezTo>
                    <a:pt x="21" y="0"/>
                    <a:pt x="15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2" name="Freeform 81"/>
            <p:cNvSpPr>
              <a:spLocks/>
            </p:cNvSpPr>
            <p:nvPr/>
          </p:nvSpPr>
          <p:spPr bwMode="invGray">
            <a:xfrm>
              <a:off x="7715250" y="2779713"/>
              <a:ext cx="90488" cy="7937"/>
            </a:xfrm>
            <a:custGeom>
              <a:avLst/>
              <a:gdLst>
                <a:gd name="T0" fmla="*/ 5 w 47"/>
                <a:gd name="T1" fmla="*/ 2 h 3"/>
                <a:gd name="T2" fmla="*/ 5 w 47"/>
                <a:gd name="T3" fmla="*/ 2 h 3"/>
                <a:gd name="T4" fmla="*/ 18 w 47"/>
                <a:gd name="T5" fmla="*/ 2 h 3"/>
                <a:gd name="T6" fmla="*/ 23 w 47"/>
                <a:gd name="T7" fmla="*/ 2 h 3"/>
                <a:gd name="T8" fmla="*/ 38 w 47"/>
                <a:gd name="T9" fmla="*/ 1 h 3"/>
                <a:gd name="T10" fmla="*/ 47 w 47"/>
                <a:gd name="T11" fmla="*/ 0 h 3"/>
                <a:gd name="T12" fmla="*/ 35 w 47"/>
                <a:gd name="T13" fmla="*/ 1 h 3"/>
                <a:gd name="T14" fmla="*/ 5 w 47"/>
                <a:gd name="T1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3">
                  <a:moveTo>
                    <a:pt x="5" y="2"/>
                  </a:moveTo>
                  <a:lnTo>
                    <a:pt x="5" y="2"/>
                  </a:lnTo>
                  <a:lnTo>
                    <a:pt x="18" y="2"/>
                  </a:lnTo>
                  <a:cubicBezTo>
                    <a:pt x="4" y="3"/>
                    <a:pt x="11" y="3"/>
                    <a:pt x="23" y="2"/>
                  </a:cubicBezTo>
                  <a:cubicBezTo>
                    <a:pt x="37" y="2"/>
                    <a:pt x="37" y="1"/>
                    <a:pt x="38" y="1"/>
                  </a:cubicBezTo>
                  <a:lnTo>
                    <a:pt x="47" y="0"/>
                  </a:lnTo>
                  <a:lnTo>
                    <a:pt x="35" y="1"/>
                  </a:lnTo>
                  <a:cubicBezTo>
                    <a:pt x="13" y="1"/>
                    <a:pt x="0" y="1"/>
                    <a:pt x="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3" name="Freeform 82"/>
            <p:cNvSpPr>
              <a:spLocks/>
            </p:cNvSpPr>
            <p:nvPr/>
          </p:nvSpPr>
          <p:spPr bwMode="invGray">
            <a:xfrm>
              <a:off x="6508750" y="2713038"/>
              <a:ext cx="247650" cy="6350"/>
            </a:xfrm>
            <a:custGeom>
              <a:avLst/>
              <a:gdLst>
                <a:gd name="T0" fmla="*/ 0 w 129"/>
                <a:gd name="T1" fmla="*/ 0 h 3"/>
                <a:gd name="T2" fmla="*/ 0 w 129"/>
                <a:gd name="T3" fmla="*/ 0 h 3"/>
                <a:gd name="T4" fmla="*/ 60 w 129"/>
                <a:gd name="T5" fmla="*/ 2 h 3"/>
                <a:gd name="T6" fmla="*/ 129 w 129"/>
                <a:gd name="T7" fmla="*/ 0 h 3"/>
                <a:gd name="T8" fmla="*/ 0 w 129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3">
                  <a:moveTo>
                    <a:pt x="0" y="0"/>
                  </a:moveTo>
                  <a:lnTo>
                    <a:pt x="0" y="0"/>
                  </a:lnTo>
                  <a:cubicBezTo>
                    <a:pt x="50" y="1"/>
                    <a:pt x="63" y="1"/>
                    <a:pt x="60" y="2"/>
                  </a:cubicBezTo>
                  <a:cubicBezTo>
                    <a:pt x="108" y="3"/>
                    <a:pt x="100" y="0"/>
                    <a:pt x="129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4" name="Freeform 83"/>
            <p:cNvSpPr>
              <a:spLocks/>
            </p:cNvSpPr>
            <p:nvPr/>
          </p:nvSpPr>
          <p:spPr bwMode="invGray">
            <a:xfrm>
              <a:off x="6756400" y="2713038"/>
              <a:ext cx="33338" cy="0"/>
            </a:xfrm>
            <a:custGeom>
              <a:avLst/>
              <a:gdLst>
                <a:gd name="T0" fmla="*/ 0 w 18"/>
                <a:gd name="T1" fmla="*/ 0 w 18"/>
                <a:gd name="T2" fmla="*/ 18 w 18"/>
                <a:gd name="T3" fmla="*/ 0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0" y="0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5" name="Freeform 84"/>
            <p:cNvSpPr>
              <a:spLocks/>
            </p:cNvSpPr>
            <p:nvPr/>
          </p:nvSpPr>
          <p:spPr bwMode="invGray">
            <a:xfrm>
              <a:off x="8047038" y="2820988"/>
              <a:ext cx="58738" cy="4762"/>
            </a:xfrm>
            <a:custGeom>
              <a:avLst/>
              <a:gdLst>
                <a:gd name="T0" fmla="*/ 31 w 31"/>
                <a:gd name="T1" fmla="*/ 0 h 2"/>
                <a:gd name="T2" fmla="*/ 31 w 31"/>
                <a:gd name="T3" fmla="*/ 0 h 2"/>
                <a:gd name="T4" fmla="*/ 0 w 31"/>
                <a:gd name="T5" fmla="*/ 2 h 2"/>
                <a:gd name="T6" fmla="*/ 11 w 31"/>
                <a:gd name="T7" fmla="*/ 2 h 2"/>
                <a:gd name="T8" fmla="*/ 31 w 3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">
                  <a:moveTo>
                    <a:pt x="31" y="0"/>
                  </a:moveTo>
                  <a:lnTo>
                    <a:pt x="31" y="0"/>
                  </a:lnTo>
                  <a:lnTo>
                    <a:pt x="0" y="2"/>
                  </a:lnTo>
                  <a:lnTo>
                    <a:pt x="11" y="2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6" name="Freeform 85"/>
            <p:cNvSpPr>
              <a:spLocks/>
            </p:cNvSpPr>
            <p:nvPr/>
          </p:nvSpPr>
          <p:spPr bwMode="invGray">
            <a:xfrm>
              <a:off x="6348413" y="2711451"/>
              <a:ext cx="82550" cy="1587"/>
            </a:xfrm>
            <a:custGeom>
              <a:avLst/>
              <a:gdLst>
                <a:gd name="T0" fmla="*/ 9 w 43"/>
                <a:gd name="T1" fmla="*/ 1 h 1"/>
                <a:gd name="T2" fmla="*/ 9 w 43"/>
                <a:gd name="T3" fmla="*/ 1 h 1"/>
                <a:gd name="T4" fmla="*/ 41 w 43"/>
                <a:gd name="T5" fmla="*/ 1 h 1"/>
                <a:gd name="T6" fmla="*/ 9 w 4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">
                  <a:moveTo>
                    <a:pt x="9" y="1"/>
                  </a:moveTo>
                  <a:lnTo>
                    <a:pt x="9" y="1"/>
                  </a:lnTo>
                  <a:cubicBezTo>
                    <a:pt x="18" y="1"/>
                    <a:pt x="33" y="1"/>
                    <a:pt x="41" y="1"/>
                  </a:cubicBezTo>
                  <a:cubicBezTo>
                    <a:pt x="43" y="0"/>
                    <a:pt x="0" y="1"/>
                    <a:pt x="9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7" name="Freeform 86"/>
            <p:cNvSpPr>
              <a:spLocks/>
            </p:cNvSpPr>
            <p:nvPr/>
          </p:nvSpPr>
          <p:spPr bwMode="invGray">
            <a:xfrm>
              <a:off x="6734175" y="2771775"/>
              <a:ext cx="96838" cy="6350"/>
            </a:xfrm>
            <a:custGeom>
              <a:avLst/>
              <a:gdLst>
                <a:gd name="T0" fmla="*/ 0 w 50"/>
                <a:gd name="T1" fmla="*/ 2 h 3"/>
                <a:gd name="T2" fmla="*/ 0 w 50"/>
                <a:gd name="T3" fmla="*/ 2 h 3"/>
                <a:gd name="T4" fmla="*/ 50 w 50"/>
                <a:gd name="T5" fmla="*/ 3 h 3"/>
                <a:gd name="T6" fmla="*/ 0 w 50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3">
                  <a:moveTo>
                    <a:pt x="0" y="2"/>
                  </a:moveTo>
                  <a:lnTo>
                    <a:pt x="0" y="2"/>
                  </a:lnTo>
                  <a:cubicBezTo>
                    <a:pt x="6" y="3"/>
                    <a:pt x="37" y="2"/>
                    <a:pt x="50" y="3"/>
                  </a:cubicBezTo>
                  <a:cubicBezTo>
                    <a:pt x="32" y="2"/>
                    <a:pt x="17" y="0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8" name="Freeform 87"/>
            <p:cNvSpPr>
              <a:spLocks/>
            </p:cNvSpPr>
            <p:nvPr/>
          </p:nvSpPr>
          <p:spPr bwMode="invGray">
            <a:xfrm>
              <a:off x="6091238" y="2722563"/>
              <a:ext cx="95250" cy="7937"/>
            </a:xfrm>
            <a:custGeom>
              <a:avLst/>
              <a:gdLst>
                <a:gd name="T0" fmla="*/ 0 w 49"/>
                <a:gd name="T1" fmla="*/ 1 h 4"/>
                <a:gd name="T2" fmla="*/ 0 w 49"/>
                <a:gd name="T3" fmla="*/ 1 h 4"/>
                <a:gd name="T4" fmla="*/ 18 w 49"/>
                <a:gd name="T5" fmla="*/ 4 h 4"/>
                <a:gd name="T6" fmla="*/ 0 w 49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4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4" y="2"/>
                    <a:pt x="18" y="4"/>
                  </a:cubicBezTo>
                  <a:cubicBezTo>
                    <a:pt x="31" y="3"/>
                    <a:pt x="49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9" name="Freeform 88"/>
            <p:cNvSpPr>
              <a:spLocks/>
            </p:cNvSpPr>
            <p:nvPr/>
          </p:nvSpPr>
          <p:spPr bwMode="invGray">
            <a:xfrm>
              <a:off x="6559550" y="2773363"/>
              <a:ext cx="80963" cy="3175"/>
            </a:xfrm>
            <a:custGeom>
              <a:avLst/>
              <a:gdLst>
                <a:gd name="T0" fmla="*/ 0 w 42"/>
                <a:gd name="T1" fmla="*/ 1 h 1"/>
                <a:gd name="T2" fmla="*/ 0 w 42"/>
                <a:gd name="T3" fmla="*/ 1 h 1"/>
                <a:gd name="T4" fmla="*/ 8 w 42"/>
                <a:gd name="T5" fmla="*/ 1 h 1"/>
                <a:gd name="T6" fmla="*/ 42 w 42"/>
                <a:gd name="T7" fmla="*/ 0 h 1"/>
                <a:gd name="T8" fmla="*/ 0 w 4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">
                  <a:moveTo>
                    <a:pt x="0" y="1"/>
                  </a:moveTo>
                  <a:lnTo>
                    <a:pt x="0" y="1"/>
                  </a:lnTo>
                  <a:lnTo>
                    <a:pt x="8" y="1"/>
                  </a:lnTo>
                  <a:lnTo>
                    <a:pt x="42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0" name="Freeform 89"/>
            <p:cNvSpPr>
              <a:spLocks/>
            </p:cNvSpPr>
            <p:nvPr/>
          </p:nvSpPr>
          <p:spPr bwMode="invGray">
            <a:xfrm>
              <a:off x="6640513" y="2806700"/>
              <a:ext cx="227013" cy="15875"/>
            </a:xfrm>
            <a:custGeom>
              <a:avLst/>
              <a:gdLst>
                <a:gd name="T0" fmla="*/ 80 w 118"/>
                <a:gd name="T1" fmla="*/ 7 h 7"/>
                <a:gd name="T2" fmla="*/ 80 w 118"/>
                <a:gd name="T3" fmla="*/ 7 h 7"/>
                <a:gd name="T4" fmla="*/ 85 w 118"/>
                <a:gd name="T5" fmla="*/ 1 h 7"/>
                <a:gd name="T6" fmla="*/ 29 w 118"/>
                <a:gd name="T7" fmla="*/ 4 h 7"/>
                <a:gd name="T8" fmla="*/ 80 w 118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7">
                  <a:moveTo>
                    <a:pt x="80" y="7"/>
                  </a:moveTo>
                  <a:lnTo>
                    <a:pt x="80" y="7"/>
                  </a:lnTo>
                  <a:cubicBezTo>
                    <a:pt x="118" y="5"/>
                    <a:pt x="19" y="3"/>
                    <a:pt x="85" y="1"/>
                  </a:cubicBezTo>
                  <a:cubicBezTo>
                    <a:pt x="0" y="0"/>
                    <a:pt x="92" y="4"/>
                    <a:pt x="29" y="4"/>
                  </a:cubicBezTo>
                  <a:cubicBezTo>
                    <a:pt x="66" y="4"/>
                    <a:pt x="84" y="6"/>
                    <a:pt x="80" y="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1" name="Freeform 90"/>
            <p:cNvSpPr>
              <a:spLocks/>
            </p:cNvSpPr>
            <p:nvPr/>
          </p:nvSpPr>
          <p:spPr bwMode="invGray">
            <a:xfrm>
              <a:off x="6661150" y="2814638"/>
              <a:ext cx="34925" cy="1587"/>
            </a:xfrm>
            <a:custGeom>
              <a:avLst/>
              <a:gdLst>
                <a:gd name="T0" fmla="*/ 18 w 18"/>
                <a:gd name="T1" fmla="*/ 1 h 1"/>
                <a:gd name="T2" fmla="*/ 18 w 18"/>
                <a:gd name="T3" fmla="*/ 1 h 1"/>
                <a:gd name="T4" fmla="*/ 0 w 18"/>
                <a:gd name="T5" fmla="*/ 0 h 1"/>
                <a:gd name="T6" fmla="*/ 18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18" y="1"/>
                  </a:moveTo>
                  <a:lnTo>
                    <a:pt x="18" y="1"/>
                  </a:lnTo>
                  <a:lnTo>
                    <a:pt x="0" y="0"/>
                  </a:lnTo>
                  <a:lnTo>
                    <a:pt x="18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2" name="Freeform 91"/>
            <p:cNvSpPr>
              <a:spLocks/>
            </p:cNvSpPr>
            <p:nvPr/>
          </p:nvSpPr>
          <p:spPr bwMode="invGray">
            <a:xfrm>
              <a:off x="5661025" y="2789238"/>
              <a:ext cx="23813" cy="1587"/>
            </a:xfrm>
            <a:custGeom>
              <a:avLst/>
              <a:gdLst>
                <a:gd name="T0" fmla="*/ 0 w 13"/>
                <a:gd name="T1" fmla="*/ 1 h 1"/>
                <a:gd name="T2" fmla="*/ 0 w 13"/>
                <a:gd name="T3" fmla="*/ 1 h 1"/>
                <a:gd name="T4" fmla="*/ 13 w 13"/>
                <a:gd name="T5" fmla="*/ 0 h 1"/>
                <a:gd name="T6" fmla="*/ 0 w 1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0" y="1"/>
                  </a:moveTo>
                  <a:lnTo>
                    <a:pt x="0" y="1"/>
                  </a:lnTo>
                  <a:lnTo>
                    <a:pt x="13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3" name="Freeform 92"/>
            <p:cNvSpPr>
              <a:spLocks/>
            </p:cNvSpPr>
            <p:nvPr/>
          </p:nvSpPr>
          <p:spPr bwMode="invGray">
            <a:xfrm>
              <a:off x="6162675" y="2814638"/>
              <a:ext cx="258763" cy="7937"/>
            </a:xfrm>
            <a:custGeom>
              <a:avLst/>
              <a:gdLst>
                <a:gd name="T0" fmla="*/ 77 w 135"/>
                <a:gd name="T1" fmla="*/ 2 h 4"/>
                <a:gd name="T2" fmla="*/ 77 w 135"/>
                <a:gd name="T3" fmla="*/ 2 h 4"/>
                <a:gd name="T4" fmla="*/ 135 w 135"/>
                <a:gd name="T5" fmla="*/ 0 h 4"/>
                <a:gd name="T6" fmla="*/ 6 w 135"/>
                <a:gd name="T7" fmla="*/ 4 h 4"/>
                <a:gd name="T8" fmla="*/ 90 w 135"/>
                <a:gd name="T9" fmla="*/ 3 h 4"/>
                <a:gd name="T10" fmla="*/ 77 w 135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5" h="4">
                  <a:moveTo>
                    <a:pt x="77" y="2"/>
                  </a:moveTo>
                  <a:lnTo>
                    <a:pt x="77" y="2"/>
                  </a:lnTo>
                  <a:lnTo>
                    <a:pt x="135" y="0"/>
                  </a:lnTo>
                  <a:cubicBezTo>
                    <a:pt x="96" y="1"/>
                    <a:pt x="0" y="1"/>
                    <a:pt x="6" y="4"/>
                  </a:cubicBezTo>
                  <a:cubicBezTo>
                    <a:pt x="37" y="4"/>
                    <a:pt x="75" y="4"/>
                    <a:pt x="90" y="3"/>
                  </a:cubicBezTo>
                  <a:lnTo>
                    <a:pt x="77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4" name="Freeform 93"/>
            <p:cNvSpPr>
              <a:spLocks/>
            </p:cNvSpPr>
            <p:nvPr/>
          </p:nvSpPr>
          <p:spPr bwMode="invGray">
            <a:xfrm>
              <a:off x="5019675" y="2713038"/>
              <a:ext cx="73025" cy="4762"/>
            </a:xfrm>
            <a:custGeom>
              <a:avLst/>
              <a:gdLst>
                <a:gd name="T0" fmla="*/ 13 w 38"/>
                <a:gd name="T1" fmla="*/ 1 h 2"/>
                <a:gd name="T2" fmla="*/ 13 w 38"/>
                <a:gd name="T3" fmla="*/ 1 h 2"/>
                <a:gd name="T4" fmla="*/ 38 w 38"/>
                <a:gd name="T5" fmla="*/ 0 h 2"/>
                <a:gd name="T6" fmla="*/ 7 w 38"/>
                <a:gd name="T7" fmla="*/ 0 h 2"/>
                <a:gd name="T8" fmla="*/ 13 w 38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">
                  <a:moveTo>
                    <a:pt x="13" y="1"/>
                  </a:moveTo>
                  <a:lnTo>
                    <a:pt x="13" y="1"/>
                  </a:lnTo>
                  <a:lnTo>
                    <a:pt x="38" y="0"/>
                  </a:lnTo>
                  <a:lnTo>
                    <a:pt x="7" y="0"/>
                  </a:lnTo>
                  <a:cubicBezTo>
                    <a:pt x="16" y="0"/>
                    <a:pt x="0" y="2"/>
                    <a:pt x="1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5" name="Freeform 94"/>
            <p:cNvSpPr>
              <a:spLocks/>
            </p:cNvSpPr>
            <p:nvPr/>
          </p:nvSpPr>
          <p:spPr bwMode="invGray">
            <a:xfrm>
              <a:off x="5021263" y="2713038"/>
              <a:ext cx="11113" cy="0"/>
            </a:xfrm>
            <a:custGeom>
              <a:avLst/>
              <a:gdLst>
                <a:gd name="T0" fmla="*/ 0 w 6"/>
                <a:gd name="T1" fmla="*/ 0 w 6"/>
                <a:gd name="T2" fmla="*/ 6 w 6"/>
                <a:gd name="T3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6" name="Freeform 95"/>
            <p:cNvSpPr>
              <a:spLocks/>
            </p:cNvSpPr>
            <p:nvPr/>
          </p:nvSpPr>
          <p:spPr bwMode="invGray">
            <a:xfrm>
              <a:off x="5864225" y="2784475"/>
              <a:ext cx="101600" cy="4762"/>
            </a:xfrm>
            <a:custGeom>
              <a:avLst/>
              <a:gdLst>
                <a:gd name="T0" fmla="*/ 3 w 53"/>
                <a:gd name="T1" fmla="*/ 2 h 2"/>
                <a:gd name="T2" fmla="*/ 3 w 53"/>
                <a:gd name="T3" fmla="*/ 2 h 2"/>
                <a:gd name="T4" fmla="*/ 53 w 53"/>
                <a:gd name="T5" fmla="*/ 1 h 2"/>
                <a:gd name="T6" fmla="*/ 3 w 5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2">
                  <a:moveTo>
                    <a:pt x="3" y="2"/>
                  </a:moveTo>
                  <a:lnTo>
                    <a:pt x="3" y="2"/>
                  </a:lnTo>
                  <a:cubicBezTo>
                    <a:pt x="21" y="2"/>
                    <a:pt x="36" y="2"/>
                    <a:pt x="53" y="1"/>
                  </a:cubicBezTo>
                  <a:cubicBezTo>
                    <a:pt x="46" y="1"/>
                    <a:pt x="0" y="0"/>
                    <a:pt x="3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7" name="Freeform 96"/>
            <p:cNvSpPr>
              <a:spLocks/>
            </p:cNvSpPr>
            <p:nvPr/>
          </p:nvSpPr>
          <p:spPr bwMode="invGray">
            <a:xfrm>
              <a:off x="4703763" y="2722563"/>
              <a:ext cx="84138" cy="1587"/>
            </a:xfrm>
            <a:custGeom>
              <a:avLst/>
              <a:gdLst>
                <a:gd name="T0" fmla="*/ 3 w 44"/>
                <a:gd name="T1" fmla="*/ 1 h 1"/>
                <a:gd name="T2" fmla="*/ 3 w 44"/>
                <a:gd name="T3" fmla="*/ 1 h 1"/>
                <a:gd name="T4" fmla="*/ 44 w 44"/>
                <a:gd name="T5" fmla="*/ 0 h 1"/>
                <a:gd name="T6" fmla="*/ 0 w 44"/>
                <a:gd name="T7" fmla="*/ 0 h 1"/>
                <a:gd name="T8" fmla="*/ 3 w 4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">
                  <a:moveTo>
                    <a:pt x="3" y="1"/>
                  </a:moveTo>
                  <a:lnTo>
                    <a:pt x="3" y="1"/>
                  </a:lnTo>
                  <a:lnTo>
                    <a:pt x="44" y="0"/>
                  </a:lnTo>
                  <a:lnTo>
                    <a:pt x="0" y="0"/>
                  </a:lnTo>
                  <a:lnTo>
                    <a:pt x="3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8" name="Freeform 97"/>
            <p:cNvSpPr>
              <a:spLocks/>
            </p:cNvSpPr>
            <p:nvPr/>
          </p:nvSpPr>
          <p:spPr bwMode="invGray">
            <a:xfrm>
              <a:off x="4264025" y="2713038"/>
              <a:ext cx="77788" cy="4762"/>
            </a:xfrm>
            <a:custGeom>
              <a:avLst/>
              <a:gdLst>
                <a:gd name="T0" fmla="*/ 41 w 41"/>
                <a:gd name="T1" fmla="*/ 1 h 2"/>
                <a:gd name="T2" fmla="*/ 41 w 41"/>
                <a:gd name="T3" fmla="*/ 1 h 2"/>
                <a:gd name="T4" fmla="*/ 34 w 41"/>
                <a:gd name="T5" fmla="*/ 0 h 2"/>
                <a:gd name="T6" fmla="*/ 0 w 41"/>
                <a:gd name="T7" fmla="*/ 1 h 2"/>
                <a:gd name="T8" fmla="*/ 7 w 41"/>
                <a:gd name="T9" fmla="*/ 2 h 2"/>
                <a:gd name="T10" fmla="*/ 41 w 41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">
                  <a:moveTo>
                    <a:pt x="41" y="1"/>
                  </a:moveTo>
                  <a:lnTo>
                    <a:pt x="41" y="1"/>
                  </a:lnTo>
                  <a:lnTo>
                    <a:pt x="34" y="0"/>
                  </a:lnTo>
                  <a:lnTo>
                    <a:pt x="0" y="1"/>
                  </a:lnTo>
                  <a:lnTo>
                    <a:pt x="7" y="2"/>
                  </a:lnTo>
                  <a:lnTo>
                    <a:pt x="41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9" name="Freeform 98"/>
            <p:cNvSpPr>
              <a:spLocks/>
            </p:cNvSpPr>
            <p:nvPr/>
          </p:nvSpPr>
          <p:spPr bwMode="invGray">
            <a:xfrm>
              <a:off x="4800600" y="2822575"/>
              <a:ext cx="117475" cy="7937"/>
            </a:xfrm>
            <a:custGeom>
              <a:avLst/>
              <a:gdLst>
                <a:gd name="T0" fmla="*/ 11 w 61"/>
                <a:gd name="T1" fmla="*/ 2 h 3"/>
                <a:gd name="T2" fmla="*/ 11 w 61"/>
                <a:gd name="T3" fmla="*/ 2 h 3"/>
                <a:gd name="T4" fmla="*/ 54 w 61"/>
                <a:gd name="T5" fmla="*/ 0 h 3"/>
                <a:gd name="T6" fmla="*/ 0 w 61"/>
                <a:gd name="T7" fmla="*/ 0 h 3"/>
                <a:gd name="T8" fmla="*/ 46 w 61"/>
                <a:gd name="T9" fmla="*/ 0 h 3"/>
                <a:gd name="T10" fmla="*/ 11 w 61"/>
                <a:gd name="T11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3">
                  <a:moveTo>
                    <a:pt x="11" y="2"/>
                  </a:moveTo>
                  <a:lnTo>
                    <a:pt x="11" y="2"/>
                  </a:lnTo>
                  <a:cubicBezTo>
                    <a:pt x="39" y="3"/>
                    <a:pt x="61" y="0"/>
                    <a:pt x="54" y="0"/>
                  </a:cubicBezTo>
                  <a:lnTo>
                    <a:pt x="0" y="0"/>
                  </a:lnTo>
                  <a:cubicBezTo>
                    <a:pt x="13" y="2"/>
                    <a:pt x="15" y="0"/>
                    <a:pt x="46" y="0"/>
                  </a:cubicBezTo>
                  <a:lnTo>
                    <a:pt x="11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0" name="Freeform 99"/>
            <p:cNvSpPr>
              <a:spLocks/>
            </p:cNvSpPr>
            <p:nvPr/>
          </p:nvSpPr>
          <p:spPr bwMode="invGray">
            <a:xfrm>
              <a:off x="187325" y="2714625"/>
              <a:ext cx="1925638" cy="31750"/>
            </a:xfrm>
            <a:custGeom>
              <a:avLst/>
              <a:gdLst>
                <a:gd name="T0" fmla="*/ 746 w 1004"/>
                <a:gd name="T1" fmla="*/ 6 h 14"/>
                <a:gd name="T2" fmla="*/ 746 w 1004"/>
                <a:gd name="T3" fmla="*/ 6 h 14"/>
                <a:gd name="T4" fmla="*/ 820 w 1004"/>
                <a:gd name="T5" fmla="*/ 7 h 14"/>
                <a:gd name="T6" fmla="*/ 800 w 1004"/>
                <a:gd name="T7" fmla="*/ 8 h 14"/>
                <a:gd name="T8" fmla="*/ 847 w 1004"/>
                <a:gd name="T9" fmla="*/ 5 h 14"/>
                <a:gd name="T10" fmla="*/ 769 w 1004"/>
                <a:gd name="T11" fmla="*/ 11 h 14"/>
                <a:gd name="T12" fmla="*/ 918 w 1004"/>
                <a:gd name="T13" fmla="*/ 9 h 14"/>
                <a:gd name="T14" fmla="*/ 876 w 1004"/>
                <a:gd name="T15" fmla="*/ 7 h 14"/>
                <a:gd name="T16" fmla="*/ 981 w 1004"/>
                <a:gd name="T17" fmla="*/ 5 h 14"/>
                <a:gd name="T18" fmla="*/ 989 w 1004"/>
                <a:gd name="T19" fmla="*/ 2 h 14"/>
                <a:gd name="T20" fmla="*/ 997 w 1004"/>
                <a:gd name="T21" fmla="*/ 2 h 14"/>
                <a:gd name="T22" fmla="*/ 1004 w 1004"/>
                <a:gd name="T23" fmla="*/ 2 h 14"/>
                <a:gd name="T24" fmla="*/ 999 w 1004"/>
                <a:gd name="T25" fmla="*/ 2 h 14"/>
                <a:gd name="T26" fmla="*/ 994 w 1004"/>
                <a:gd name="T27" fmla="*/ 1 h 14"/>
                <a:gd name="T28" fmla="*/ 904 w 1004"/>
                <a:gd name="T29" fmla="*/ 0 h 14"/>
                <a:gd name="T30" fmla="*/ 791 w 1004"/>
                <a:gd name="T31" fmla="*/ 2 h 14"/>
                <a:gd name="T32" fmla="*/ 756 w 1004"/>
                <a:gd name="T33" fmla="*/ 2 h 14"/>
                <a:gd name="T34" fmla="*/ 743 w 1004"/>
                <a:gd name="T35" fmla="*/ 2 h 14"/>
                <a:gd name="T36" fmla="*/ 764 w 1004"/>
                <a:gd name="T37" fmla="*/ 1 h 14"/>
                <a:gd name="T38" fmla="*/ 697 w 1004"/>
                <a:gd name="T39" fmla="*/ 2 h 14"/>
                <a:gd name="T40" fmla="*/ 570 w 1004"/>
                <a:gd name="T41" fmla="*/ 3 h 14"/>
                <a:gd name="T42" fmla="*/ 559 w 1004"/>
                <a:gd name="T43" fmla="*/ 2 h 14"/>
                <a:gd name="T44" fmla="*/ 554 w 1004"/>
                <a:gd name="T45" fmla="*/ 3 h 14"/>
                <a:gd name="T46" fmla="*/ 0 w 1004"/>
                <a:gd name="T47" fmla="*/ 4 h 14"/>
                <a:gd name="T48" fmla="*/ 79 w 1004"/>
                <a:gd name="T49" fmla="*/ 5 h 14"/>
                <a:gd name="T50" fmla="*/ 113 w 1004"/>
                <a:gd name="T51" fmla="*/ 8 h 14"/>
                <a:gd name="T52" fmla="*/ 49 w 1004"/>
                <a:gd name="T53" fmla="*/ 8 h 14"/>
                <a:gd name="T54" fmla="*/ 64 w 1004"/>
                <a:gd name="T55" fmla="*/ 12 h 14"/>
                <a:gd name="T56" fmla="*/ 213 w 1004"/>
                <a:gd name="T57" fmla="*/ 8 h 14"/>
                <a:gd name="T58" fmla="*/ 234 w 1004"/>
                <a:gd name="T59" fmla="*/ 11 h 14"/>
                <a:gd name="T60" fmla="*/ 223 w 1004"/>
                <a:gd name="T61" fmla="*/ 11 h 14"/>
                <a:gd name="T62" fmla="*/ 324 w 1004"/>
                <a:gd name="T63" fmla="*/ 10 h 14"/>
                <a:gd name="T64" fmla="*/ 322 w 1004"/>
                <a:gd name="T65" fmla="*/ 12 h 14"/>
                <a:gd name="T66" fmla="*/ 454 w 1004"/>
                <a:gd name="T67" fmla="*/ 10 h 14"/>
                <a:gd name="T68" fmla="*/ 452 w 1004"/>
                <a:gd name="T69" fmla="*/ 11 h 14"/>
                <a:gd name="T70" fmla="*/ 620 w 1004"/>
                <a:gd name="T71" fmla="*/ 9 h 14"/>
                <a:gd name="T72" fmla="*/ 568 w 1004"/>
                <a:gd name="T73" fmla="*/ 11 h 14"/>
                <a:gd name="T74" fmla="*/ 643 w 1004"/>
                <a:gd name="T75" fmla="*/ 10 h 14"/>
                <a:gd name="T76" fmla="*/ 622 w 1004"/>
                <a:gd name="T77" fmla="*/ 12 h 14"/>
                <a:gd name="T78" fmla="*/ 758 w 1004"/>
                <a:gd name="T79" fmla="*/ 8 h 14"/>
                <a:gd name="T80" fmla="*/ 746 w 1004"/>
                <a:gd name="T81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04" h="14">
                  <a:moveTo>
                    <a:pt x="746" y="6"/>
                  </a:moveTo>
                  <a:lnTo>
                    <a:pt x="746" y="6"/>
                  </a:lnTo>
                  <a:cubicBezTo>
                    <a:pt x="758" y="5"/>
                    <a:pt x="817" y="5"/>
                    <a:pt x="820" y="7"/>
                  </a:cubicBezTo>
                  <a:cubicBezTo>
                    <a:pt x="812" y="7"/>
                    <a:pt x="780" y="8"/>
                    <a:pt x="800" y="8"/>
                  </a:cubicBezTo>
                  <a:lnTo>
                    <a:pt x="847" y="5"/>
                  </a:lnTo>
                  <a:cubicBezTo>
                    <a:pt x="909" y="7"/>
                    <a:pt x="800" y="10"/>
                    <a:pt x="769" y="11"/>
                  </a:cubicBezTo>
                  <a:cubicBezTo>
                    <a:pt x="832" y="11"/>
                    <a:pt x="851" y="9"/>
                    <a:pt x="918" y="9"/>
                  </a:cubicBezTo>
                  <a:cubicBezTo>
                    <a:pt x="899" y="9"/>
                    <a:pt x="886" y="8"/>
                    <a:pt x="876" y="7"/>
                  </a:cubicBezTo>
                  <a:cubicBezTo>
                    <a:pt x="873" y="5"/>
                    <a:pt x="936" y="6"/>
                    <a:pt x="981" y="5"/>
                  </a:cubicBezTo>
                  <a:cubicBezTo>
                    <a:pt x="952" y="4"/>
                    <a:pt x="969" y="3"/>
                    <a:pt x="989" y="2"/>
                  </a:cubicBezTo>
                  <a:cubicBezTo>
                    <a:pt x="993" y="2"/>
                    <a:pt x="996" y="2"/>
                    <a:pt x="997" y="2"/>
                  </a:cubicBezTo>
                  <a:lnTo>
                    <a:pt x="1004" y="2"/>
                  </a:lnTo>
                  <a:lnTo>
                    <a:pt x="999" y="2"/>
                  </a:lnTo>
                  <a:cubicBezTo>
                    <a:pt x="999" y="1"/>
                    <a:pt x="998" y="1"/>
                    <a:pt x="994" y="1"/>
                  </a:cubicBezTo>
                  <a:cubicBezTo>
                    <a:pt x="957" y="1"/>
                    <a:pt x="928" y="0"/>
                    <a:pt x="904" y="0"/>
                  </a:cubicBezTo>
                  <a:cubicBezTo>
                    <a:pt x="928" y="3"/>
                    <a:pt x="822" y="1"/>
                    <a:pt x="791" y="2"/>
                  </a:cubicBezTo>
                  <a:lnTo>
                    <a:pt x="756" y="2"/>
                  </a:lnTo>
                  <a:lnTo>
                    <a:pt x="743" y="2"/>
                  </a:lnTo>
                  <a:cubicBezTo>
                    <a:pt x="740" y="2"/>
                    <a:pt x="744" y="1"/>
                    <a:pt x="764" y="1"/>
                  </a:cubicBezTo>
                  <a:cubicBezTo>
                    <a:pt x="747" y="1"/>
                    <a:pt x="692" y="1"/>
                    <a:pt x="697" y="2"/>
                  </a:cubicBezTo>
                  <a:lnTo>
                    <a:pt x="570" y="3"/>
                  </a:lnTo>
                  <a:cubicBezTo>
                    <a:pt x="566" y="3"/>
                    <a:pt x="562" y="2"/>
                    <a:pt x="559" y="2"/>
                  </a:cubicBezTo>
                  <a:cubicBezTo>
                    <a:pt x="554" y="2"/>
                    <a:pt x="554" y="3"/>
                    <a:pt x="554" y="3"/>
                  </a:cubicBezTo>
                  <a:lnTo>
                    <a:pt x="0" y="4"/>
                  </a:lnTo>
                  <a:lnTo>
                    <a:pt x="79" y="5"/>
                  </a:lnTo>
                  <a:cubicBezTo>
                    <a:pt x="37" y="8"/>
                    <a:pt x="125" y="6"/>
                    <a:pt x="113" y="8"/>
                  </a:cubicBezTo>
                  <a:cubicBezTo>
                    <a:pt x="94" y="9"/>
                    <a:pt x="66" y="9"/>
                    <a:pt x="49" y="8"/>
                  </a:cubicBezTo>
                  <a:cubicBezTo>
                    <a:pt x="43" y="9"/>
                    <a:pt x="67" y="10"/>
                    <a:pt x="64" y="12"/>
                  </a:cubicBezTo>
                  <a:cubicBezTo>
                    <a:pt x="134" y="13"/>
                    <a:pt x="145" y="7"/>
                    <a:pt x="213" y="8"/>
                  </a:cubicBezTo>
                  <a:cubicBezTo>
                    <a:pt x="210" y="10"/>
                    <a:pt x="189" y="11"/>
                    <a:pt x="234" y="11"/>
                  </a:cubicBezTo>
                  <a:lnTo>
                    <a:pt x="223" y="11"/>
                  </a:lnTo>
                  <a:cubicBezTo>
                    <a:pt x="294" y="9"/>
                    <a:pt x="278" y="14"/>
                    <a:pt x="324" y="10"/>
                  </a:cubicBezTo>
                  <a:lnTo>
                    <a:pt x="322" y="12"/>
                  </a:lnTo>
                  <a:cubicBezTo>
                    <a:pt x="355" y="11"/>
                    <a:pt x="418" y="11"/>
                    <a:pt x="454" y="10"/>
                  </a:cubicBezTo>
                  <a:lnTo>
                    <a:pt x="452" y="11"/>
                  </a:lnTo>
                  <a:cubicBezTo>
                    <a:pt x="551" y="8"/>
                    <a:pt x="508" y="10"/>
                    <a:pt x="620" y="9"/>
                  </a:cubicBezTo>
                  <a:lnTo>
                    <a:pt x="568" y="11"/>
                  </a:lnTo>
                  <a:cubicBezTo>
                    <a:pt x="607" y="12"/>
                    <a:pt x="616" y="10"/>
                    <a:pt x="643" y="10"/>
                  </a:cubicBezTo>
                  <a:cubicBezTo>
                    <a:pt x="641" y="10"/>
                    <a:pt x="648" y="12"/>
                    <a:pt x="622" y="12"/>
                  </a:cubicBezTo>
                  <a:lnTo>
                    <a:pt x="758" y="8"/>
                  </a:lnTo>
                  <a:cubicBezTo>
                    <a:pt x="790" y="7"/>
                    <a:pt x="751" y="7"/>
                    <a:pt x="746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1" name="Freeform 100"/>
            <p:cNvSpPr>
              <a:spLocks/>
            </p:cNvSpPr>
            <p:nvPr/>
          </p:nvSpPr>
          <p:spPr bwMode="invGray">
            <a:xfrm>
              <a:off x="1947862" y="2735263"/>
              <a:ext cx="47625" cy="0"/>
            </a:xfrm>
            <a:custGeom>
              <a:avLst/>
              <a:gdLst>
                <a:gd name="T0" fmla="*/ 0 w 25"/>
                <a:gd name="T1" fmla="*/ 0 w 25"/>
                <a:gd name="T2" fmla="*/ 25 w 25"/>
                <a:gd name="T3" fmla="*/ 0 w 2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5">
                  <a:moveTo>
                    <a:pt x="0" y="0"/>
                  </a:moveTo>
                  <a:lnTo>
                    <a:pt x="0" y="0"/>
                  </a:lnTo>
                  <a:lnTo>
                    <a:pt x="2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2" name="Freeform 101"/>
            <p:cNvSpPr>
              <a:spLocks/>
            </p:cNvSpPr>
            <p:nvPr/>
          </p:nvSpPr>
          <p:spPr bwMode="invGray">
            <a:xfrm>
              <a:off x="112712" y="2724150"/>
              <a:ext cx="74613" cy="0"/>
            </a:xfrm>
            <a:custGeom>
              <a:avLst/>
              <a:gdLst>
                <a:gd name="T0" fmla="*/ 0 w 39"/>
                <a:gd name="T1" fmla="*/ 0 w 39"/>
                <a:gd name="T2" fmla="*/ 39 w 39"/>
                <a:gd name="T3" fmla="*/ 0 w 3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9">
                  <a:moveTo>
                    <a:pt x="0" y="0"/>
                  </a:moveTo>
                  <a:lnTo>
                    <a:pt x="0" y="0"/>
                  </a:lnTo>
                  <a:lnTo>
                    <a:pt x="39" y="0"/>
                  </a:lnTo>
                  <a:cubicBezTo>
                    <a:pt x="27" y="0"/>
                    <a:pt x="14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3" name="Freeform 102"/>
            <p:cNvSpPr>
              <a:spLocks/>
            </p:cNvSpPr>
            <p:nvPr/>
          </p:nvSpPr>
          <p:spPr bwMode="invGray">
            <a:xfrm>
              <a:off x="2187575" y="2717800"/>
              <a:ext cx="176213" cy="6350"/>
            </a:xfrm>
            <a:custGeom>
              <a:avLst/>
              <a:gdLst>
                <a:gd name="T0" fmla="*/ 71 w 92"/>
                <a:gd name="T1" fmla="*/ 3 h 3"/>
                <a:gd name="T2" fmla="*/ 71 w 92"/>
                <a:gd name="T3" fmla="*/ 3 h 3"/>
                <a:gd name="T4" fmla="*/ 92 w 92"/>
                <a:gd name="T5" fmla="*/ 0 h 3"/>
                <a:gd name="T6" fmla="*/ 8 w 92"/>
                <a:gd name="T7" fmla="*/ 1 h 3"/>
                <a:gd name="T8" fmla="*/ 2 w 92"/>
                <a:gd name="T9" fmla="*/ 3 h 3"/>
                <a:gd name="T10" fmla="*/ 71 w 92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3">
                  <a:moveTo>
                    <a:pt x="71" y="3"/>
                  </a:moveTo>
                  <a:lnTo>
                    <a:pt x="71" y="3"/>
                  </a:lnTo>
                  <a:cubicBezTo>
                    <a:pt x="47" y="2"/>
                    <a:pt x="88" y="1"/>
                    <a:pt x="92" y="0"/>
                  </a:cubicBezTo>
                  <a:lnTo>
                    <a:pt x="8" y="1"/>
                  </a:lnTo>
                  <a:cubicBezTo>
                    <a:pt x="8" y="1"/>
                    <a:pt x="0" y="2"/>
                    <a:pt x="2" y="3"/>
                  </a:cubicBezTo>
                  <a:lnTo>
                    <a:pt x="71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4" name="Freeform 103"/>
            <p:cNvSpPr>
              <a:spLocks/>
            </p:cNvSpPr>
            <p:nvPr/>
          </p:nvSpPr>
          <p:spPr bwMode="invGray">
            <a:xfrm>
              <a:off x="2112962" y="2714625"/>
              <a:ext cx="90488" cy="4762"/>
            </a:xfrm>
            <a:custGeom>
              <a:avLst/>
              <a:gdLst>
                <a:gd name="T0" fmla="*/ 22 w 47"/>
                <a:gd name="T1" fmla="*/ 0 h 2"/>
                <a:gd name="T2" fmla="*/ 22 w 47"/>
                <a:gd name="T3" fmla="*/ 0 h 2"/>
                <a:gd name="T4" fmla="*/ 0 w 47"/>
                <a:gd name="T5" fmla="*/ 2 h 2"/>
                <a:gd name="T6" fmla="*/ 47 w 47"/>
                <a:gd name="T7" fmla="*/ 2 h 2"/>
                <a:gd name="T8" fmla="*/ 22 w 47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22" y="0"/>
                  </a:moveTo>
                  <a:lnTo>
                    <a:pt x="22" y="0"/>
                  </a:lnTo>
                  <a:cubicBezTo>
                    <a:pt x="19" y="1"/>
                    <a:pt x="11" y="1"/>
                    <a:pt x="0" y="2"/>
                  </a:cubicBezTo>
                  <a:lnTo>
                    <a:pt x="47" y="2"/>
                  </a:lnTo>
                  <a:cubicBezTo>
                    <a:pt x="47" y="1"/>
                    <a:pt x="41" y="0"/>
                    <a:pt x="2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5" name="Freeform 104"/>
            <p:cNvSpPr>
              <a:spLocks/>
            </p:cNvSpPr>
            <p:nvPr/>
          </p:nvSpPr>
          <p:spPr bwMode="invGray">
            <a:xfrm>
              <a:off x="2101850" y="2811463"/>
              <a:ext cx="71438" cy="3175"/>
            </a:xfrm>
            <a:custGeom>
              <a:avLst/>
              <a:gdLst>
                <a:gd name="T0" fmla="*/ 37 w 37"/>
                <a:gd name="T1" fmla="*/ 0 h 1"/>
                <a:gd name="T2" fmla="*/ 37 w 37"/>
                <a:gd name="T3" fmla="*/ 0 h 1"/>
                <a:gd name="T4" fmla="*/ 22 w 37"/>
                <a:gd name="T5" fmla="*/ 1 h 1"/>
                <a:gd name="T6" fmla="*/ 0 w 37"/>
                <a:gd name="T7" fmla="*/ 1 h 1"/>
                <a:gd name="T8" fmla="*/ 37 w 3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">
                  <a:moveTo>
                    <a:pt x="37" y="0"/>
                  </a:moveTo>
                  <a:lnTo>
                    <a:pt x="37" y="0"/>
                  </a:lnTo>
                  <a:lnTo>
                    <a:pt x="22" y="1"/>
                  </a:lnTo>
                  <a:lnTo>
                    <a:pt x="0" y="1"/>
                  </a:lnTo>
                  <a:lnTo>
                    <a:pt x="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6" name="Freeform 105"/>
            <p:cNvSpPr>
              <a:spLocks/>
            </p:cNvSpPr>
            <p:nvPr/>
          </p:nvSpPr>
          <p:spPr bwMode="invGray">
            <a:xfrm>
              <a:off x="1724025" y="2805113"/>
              <a:ext cx="120650" cy="4762"/>
            </a:xfrm>
            <a:custGeom>
              <a:avLst/>
              <a:gdLst>
                <a:gd name="T0" fmla="*/ 0 w 63"/>
                <a:gd name="T1" fmla="*/ 0 h 2"/>
                <a:gd name="T2" fmla="*/ 0 w 63"/>
                <a:gd name="T3" fmla="*/ 0 h 2"/>
                <a:gd name="T4" fmla="*/ 63 w 63"/>
                <a:gd name="T5" fmla="*/ 0 h 2"/>
                <a:gd name="T6" fmla="*/ 0 w 6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2">
                  <a:moveTo>
                    <a:pt x="0" y="0"/>
                  </a:moveTo>
                  <a:lnTo>
                    <a:pt x="0" y="0"/>
                  </a:lnTo>
                  <a:cubicBezTo>
                    <a:pt x="18" y="2"/>
                    <a:pt x="52" y="1"/>
                    <a:pt x="63" y="0"/>
                  </a:cubicBezTo>
                  <a:cubicBezTo>
                    <a:pt x="24" y="0"/>
                    <a:pt x="41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7" name="Freeform 106"/>
            <p:cNvSpPr>
              <a:spLocks/>
            </p:cNvSpPr>
            <p:nvPr/>
          </p:nvSpPr>
          <p:spPr bwMode="invGray">
            <a:xfrm>
              <a:off x="1744662" y="2833688"/>
              <a:ext cx="73025" cy="3175"/>
            </a:xfrm>
            <a:custGeom>
              <a:avLst/>
              <a:gdLst>
                <a:gd name="T0" fmla="*/ 38 w 38"/>
                <a:gd name="T1" fmla="*/ 0 h 1"/>
                <a:gd name="T2" fmla="*/ 38 w 38"/>
                <a:gd name="T3" fmla="*/ 0 h 1"/>
                <a:gd name="T4" fmla="*/ 0 w 38"/>
                <a:gd name="T5" fmla="*/ 1 h 1"/>
                <a:gd name="T6" fmla="*/ 3 w 38"/>
                <a:gd name="T7" fmla="*/ 1 h 1"/>
                <a:gd name="T8" fmla="*/ 38 w 38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">
                  <a:moveTo>
                    <a:pt x="38" y="0"/>
                  </a:moveTo>
                  <a:lnTo>
                    <a:pt x="38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8" name="Freeform 107"/>
            <p:cNvSpPr>
              <a:spLocks/>
            </p:cNvSpPr>
            <p:nvPr/>
          </p:nvSpPr>
          <p:spPr bwMode="invGray">
            <a:xfrm>
              <a:off x="-474663" y="2741613"/>
              <a:ext cx="34925" cy="0"/>
            </a:xfrm>
            <a:custGeom>
              <a:avLst/>
              <a:gdLst>
                <a:gd name="T0" fmla="*/ 18 w 18"/>
                <a:gd name="T1" fmla="*/ 18 w 18"/>
                <a:gd name="T2" fmla="*/ 0 w 18"/>
                <a:gd name="T3" fmla="*/ 18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18" y="0"/>
                  </a:move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9" name="Freeform 108"/>
            <p:cNvSpPr>
              <a:spLocks/>
            </p:cNvSpPr>
            <p:nvPr/>
          </p:nvSpPr>
          <p:spPr bwMode="invGray">
            <a:xfrm>
              <a:off x="-947738" y="2725738"/>
              <a:ext cx="1239838" cy="19050"/>
            </a:xfrm>
            <a:custGeom>
              <a:avLst/>
              <a:gdLst>
                <a:gd name="T0" fmla="*/ 588 w 647"/>
                <a:gd name="T1" fmla="*/ 5 h 8"/>
                <a:gd name="T2" fmla="*/ 588 w 647"/>
                <a:gd name="T3" fmla="*/ 5 h 8"/>
                <a:gd name="T4" fmla="*/ 619 w 647"/>
                <a:gd name="T5" fmla="*/ 0 h 8"/>
                <a:gd name="T6" fmla="*/ 570 w 647"/>
                <a:gd name="T7" fmla="*/ 1 h 8"/>
                <a:gd name="T8" fmla="*/ 574 w 647"/>
                <a:gd name="T9" fmla="*/ 0 h 8"/>
                <a:gd name="T10" fmla="*/ 515 w 647"/>
                <a:gd name="T11" fmla="*/ 1 h 8"/>
                <a:gd name="T12" fmla="*/ 533 w 647"/>
                <a:gd name="T13" fmla="*/ 3 h 8"/>
                <a:gd name="T14" fmla="*/ 450 w 647"/>
                <a:gd name="T15" fmla="*/ 0 h 8"/>
                <a:gd name="T16" fmla="*/ 361 w 647"/>
                <a:gd name="T17" fmla="*/ 0 h 8"/>
                <a:gd name="T18" fmla="*/ 368 w 647"/>
                <a:gd name="T19" fmla="*/ 0 h 8"/>
                <a:gd name="T20" fmla="*/ 355 w 647"/>
                <a:gd name="T21" fmla="*/ 0 h 8"/>
                <a:gd name="T22" fmla="*/ 55 w 647"/>
                <a:gd name="T23" fmla="*/ 1 h 8"/>
                <a:gd name="T24" fmla="*/ 45 w 647"/>
                <a:gd name="T25" fmla="*/ 6 h 8"/>
                <a:gd name="T26" fmla="*/ 207 w 647"/>
                <a:gd name="T27" fmla="*/ 5 h 8"/>
                <a:gd name="T28" fmla="*/ 214 w 647"/>
                <a:gd name="T29" fmla="*/ 6 h 8"/>
                <a:gd name="T30" fmla="*/ 250 w 647"/>
                <a:gd name="T31" fmla="*/ 4 h 8"/>
                <a:gd name="T32" fmla="*/ 216 w 647"/>
                <a:gd name="T33" fmla="*/ 3 h 8"/>
                <a:gd name="T34" fmla="*/ 393 w 647"/>
                <a:gd name="T35" fmla="*/ 3 h 8"/>
                <a:gd name="T36" fmla="*/ 265 w 647"/>
                <a:gd name="T37" fmla="*/ 5 h 8"/>
                <a:gd name="T38" fmla="*/ 265 w 647"/>
                <a:gd name="T39" fmla="*/ 7 h 8"/>
                <a:gd name="T40" fmla="*/ 588 w 647"/>
                <a:gd name="T4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7" h="8">
                  <a:moveTo>
                    <a:pt x="588" y="5"/>
                  </a:moveTo>
                  <a:lnTo>
                    <a:pt x="588" y="5"/>
                  </a:lnTo>
                  <a:cubicBezTo>
                    <a:pt x="499" y="3"/>
                    <a:pt x="647" y="3"/>
                    <a:pt x="619" y="0"/>
                  </a:cubicBezTo>
                  <a:lnTo>
                    <a:pt x="570" y="1"/>
                  </a:lnTo>
                  <a:lnTo>
                    <a:pt x="574" y="0"/>
                  </a:lnTo>
                  <a:lnTo>
                    <a:pt x="515" y="1"/>
                  </a:lnTo>
                  <a:cubicBezTo>
                    <a:pt x="527" y="2"/>
                    <a:pt x="536" y="2"/>
                    <a:pt x="533" y="3"/>
                  </a:cubicBezTo>
                  <a:cubicBezTo>
                    <a:pt x="454" y="3"/>
                    <a:pt x="508" y="2"/>
                    <a:pt x="450" y="0"/>
                  </a:cubicBezTo>
                  <a:lnTo>
                    <a:pt x="361" y="0"/>
                  </a:lnTo>
                  <a:lnTo>
                    <a:pt x="368" y="0"/>
                  </a:lnTo>
                  <a:cubicBezTo>
                    <a:pt x="361" y="0"/>
                    <a:pt x="357" y="0"/>
                    <a:pt x="355" y="0"/>
                  </a:cubicBezTo>
                  <a:lnTo>
                    <a:pt x="55" y="1"/>
                  </a:lnTo>
                  <a:cubicBezTo>
                    <a:pt x="0" y="3"/>
                    <a:pt x="85" y="4"/>
                    <a:pt x="45" y="6"/>
                  </a:cubicBezTo>
                  <a:cubicBezTo>
                    <a:pt x="108" y="6"/>
                    <a:pt x="202" y="8"/>
                    <a:pt x="207" y="5"/>
                  </a:cubicBezTo>
                  <a:cubicBezTo>
                    <a:pt x="205" y="5"/>
                    <a:pt x="201" y="6"/>
                    <a:pt x="214" y="6"/>
                  </a:cubicBezTo>
                  <a:lnTo>
                    <a:pt x="250" y="4"/>
                  </a:lnTo>
                  <a:lnTo>
                    <a:pt x="216" y="3"/>
                  </a:lnTo>
                  <a:cubicBezTo>
                    <a:pt x="252" y="1"/>
                    <a:pt x="371" y="1"/>
                    <a:pt x="393" y="3"/>
                  </a:cubicBezTo>
                  <a:cubicBezTo>
                    <a:pt x="325" y="4"/>
                    <a:pt x="359" y="6"/>
                    <a:pt x="265" y="5"/>
                  </a:cubicBezTo>
                  <a:cubicBezTo>
                    <a:pt x="269" y="6"/>
                    <a:pt x="286" y="7"/>
                    <a:pt x="265" y="7"/>
                  </a:cubicBezTo>
                  <a:cubicBezTo>
                    <a:pt x="375" y="6"/>
                    <a:pt x="474" y="8"/>
                    <a:pt x="588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0" name="Freeform 109"/>
            <p:cNvSpPr>
              <a:spLocks/>
            </p:cNvSpPr>
            <p:nvPr/>
          </p:nvSpPr>
          <p:spPr bwMode="invGray">
            <a:xfrm>
              <a:off x="-1944688" y="2741613"/>
              <a:ext cx="4763" cy="0"/>
            </a:xfrm>
            <a:custGeom>
              <a:avLst/>
              <a:gdLst>
                <a:gd name="T0" fmla="*/ 1 w 2"/>
                <a:gd name="T1" fmla="*/ 1 w 2"/>
                <a:gd name="T2" fmla="*/ 2 w 2"/>
                <a:gd name="T3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lnTo>
                    <a:pt x="1" y="0"/>
                  </a:lnTo>
                  <a:lnTo>
                    <a:pt x="2" y="0"/>
                  </a:ln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1" name="Freeform 110"/>
            <p:cNvSpPr>
              <a:spLocks/>
            </p:cNvSpPr>
            <p:nvPr/>
          </p:nvSpPr>
          <p:spPr bwMode="invGray">
            <a:xfrm>
              <a:off x="-1939925" y="2735263"/>
              <a:ext cx="173038" cy="6350"/>
            </a:xfrm>
            <a:custGeom>
              <a:avLst/>
              <a:gdLst>
                <a:gd name="T0" fmla="*/ 36 w 90"/>
                <a:gd name="T1" fmla="*/ 3 h 3"/>
                <a:gd name="T2" fmla="*/ 36 w 90"/>
                <a:gd name="T3" fmla="*/ 3 h 3"/>
                <a:gd name="T4" fmla="*/ 90 w 90"/>
                <a:gd name="T5" fmla="*/ 0 h 3"/>
                <a:gd name="T6" fmla="*/ 6 w 90"/>
                <a:gd name="T7" fmla="*/ 1 h 3"/>
                <a:gd name="T8" fmla="*/ 0 w 90"/>
                <a:gd name="T9" fmla="*/ 3 h 3"/>
                <a:gd name="T10" fmla="*/ 48 w 90"/>
                <a:gd name="T11" fmla="*/ 2 h 3"/>
                <a:gd name="T12" fmla="*/ 36 w 90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3">
                  <a:moveTo>
                    <a:pt x="36" y="3"/>
                  </a:moveTo>
                  <a:lnTo>
                    <a:pt x="36" y="3"/>
                  </a:lnTo>
                  <a:lnTo>
                    <a:pt x="90" y="0"/>
                  </a:lnTo>
                  <a:lnTo>
                    <a:pt x="6" y="1"/>
                  </a:lnTo>
                  <a:lnTo>
                    <a:pt x="0" y="3"/>
                  </a:lnTo>
                  <a:cubicBezTo>
                    <a:pt x="8" y="2"/>
                    <a:pt x="37" y="1"/>
                    <a:pt x="48" y="2"/>
                  </a:cubicBezTo>
                  <a:lnTo>
                    <a:pt x="36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2" name="Freeform 111"/>
            <p:cNvSpPr>
              <a:spLocks/>
            </p:cNvSpPr>
            <p:nvPr/>
          </p:nvSpPr>
          <p:spPr bwMode="invGray">
            <a:xfrm>
              <a:off x="-1773238" y="2733675"/>
              <a:ext cx="123825" cy="12700"/>
            </a:xfrm>
            <a:custGeom>
              <a:avLst/>
              <a:gdLst>
                <a:gd name="T0" fmla="*/ 65 w 65"/>
                <a:gd name="T1" fmla="*/ 0 h 6"/>
                <a:gd name="T2" fmla="*/ 65 w 65"/>
                <a:gd name="T3" fmla="*/ 0 h 6"/>
                <a:gd name="T4" fmla="*/ 48 w 65"/>
                <a:gd name="T5" fmla="*/ 4 h 6"/>
                <a:gd name="T6" fmla="*/ 0 w 65"/>
                <a:gd name="T7" fmla="*/ 4 h 6"/>
                <a:gd name="T8" fmla="*/ 61 w 65"/>
                <a:gd name="T9" fmla="*/ 4 h 6"/>
                <a:gd name="T10" fmla="*/ 65 w 65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6">
                  <a:moveTo>
                    <a:pt x="65" y="0"/>
                  </a:moveTo>
                  <a:lnTo>
                    <a:pt x="65" y="0"/>
                  </a:lnTo>
                  <a:cubicBezTo>
                    <a:pt x="22" y="1"/>
                    <a:pt x="25" y="3"/>
                    <a:pt x="48" y="4"/>
                  </a:cubicBezTo>
                  <a:cubicBezTo>
                    <a:pt x="8" y="5"/>
                    <a:pt x="27" y="1"/>
                    <a:pt x="0" y="4"/>
                  </a:cubicBezTo>
                  <a:cubicBezTo>
                    <a:pt x="1" y="6"/>
                    <a:pt x="50" y="5"/>
                    <a:pt x="61" y="4"/>
                  </a:cubicBez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3" name="Freeform 112"/>
            <p:cNvSpPr>
              <a:spLocks/>
            </p:cNvSpPr>
            <p:nvPr/>
          </p:nvSpPr>
          <p:spPr bwMode="invGray">
            <a:xfrm>
              <a:off x="-1057275" y="2735263"/>
              <a:ext cx="57150" cy="3175"/>
            </a:xfrm>
            <a:custGeom>
              <a:avLst/>
              <a:gdLst>
                <a:gd name="T0" fmla="*/ 12 w 30"/>
                <a:gd name="T1" fmla="*/ 0 h 1"/>
                <a:gd name="T2" fmla="*/ 12 w 30"/>
                <a:gd name="T3" fmla="*/ 0 h 1"/>
                <a:gd name="T4" fmla="*/ 0 w 30"/>
                <a:gd name="T5" fmla="*/ 1 h 1"/>
                <a:gd name="T6" fmla="*/ 30 w 30"/>
                <a:gd name="T7" fmla="*/ 1 h 1"/>
                <a:gd name="T8" fmla="*/ 12 w 3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3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4" name="Freeform 113"/>
            <p:cNvSpPr>
              <a:spLocks/>
            </p:cNvSpPr>
            <p:nvPr/>
          </p:nvSpPr>
          <p:spPr bwMode="invGray">
            <a:xfrm>
              <a:off x="-1116013" y="2738438"/>
              <a:ext cx="58738" cy="3175"/>
            </a:xfrm>
            <a:custGeom>
              <a:avLst/>
              <a:gdLst>
                <a:gd name="T0" fmla="*/ 30 w 30"/>
                <a:gd name="T1" fmla="*/ 0 h 2"/>
                <a:gd name="T2" fmla="*/ 30 w 30"/>
                <a:gd name="T3" fmla="*/ 0 h 2"/>
                <a:gd name="T4" fmla="*/ 0 w 30"/>
                <a:gd name="T5" fmla="*/ 0 h 2"/>
                <a:gd name="T6" fmla="*/ 9 w 30"/>
                <a:gd name="T7" fmla="*/ 2 h 2"/>
                <a:gd name="T8" fmla="*/ 30 w 3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">
                  <a:moveTo>
                    <a:pt x="30" y="0"/>
                  </a:moveTo>
                  <a:lnTo>
                    <a:pt x="30" y="0"/>
                  </a:lnTo>
                  <a:lnTo>
                    <a:pt x="0" y="0"/>
                  </a:lnTo>
                  <a:cubicBezTo>
                    <a:pt x="2" y="0"/>
                    <a:pt x="4" y="1"/>
                    <a:pt x="9" y="2"/>
                  </a:cubicBez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5" name="Freeform 114"/>
            <p:cNvSpPr>
              <a:spLocks/>
            </p:cNvSpPr>
            <p:nvPr/>
          </p:nvSpPr>
          <p:spPr bwMode="invGray">
            <a:xfrm>
              <a:off x="-1349375" y="2735263"/>
              <a:ext cx="84138" cy="0"/>
            </a:xfrm>
            <a:custGeom>
              <a:avLst/>
              <a:gdLst>
                <a:gd name="T0" fmla="*/ 44 w 44"/>
                <a:gd name="T1" fmla="*/ 44 w 44"/>
                <a:gd name="T2" fmla="*/ 0 w 44"/>
                <a:gd name="T3" fmla="*/ 44 w 4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44">
                  <a:moveTo>
                    <a:pt x="44" y="0"/>
                  </a:moveTo>
                  <a:lnTo>
                    <a:pt x="44" y="0"/>
                  </a:lnTo>
                  <a:lnTo>
                    <a:pt x="0" y="0"/>
                  </a:lnTo>
                  <a:lnTo>
                    <a:pt x="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6" name="Freeform 115"/>
            <p:cNvSpPr>
              <a:spLocks/>
            </p:cNvSpPr>
            <p:nvPr/>
          </p:nvSpPr>
          <p:spPr bwMode="invGray">
            <a:xfrm>
              <a:off x="-1265238" y="2735263"/>
              <a:ext cx="65088" cy="3175"/>
            </a:xfrm>
            <a:custGeom>
              <a:avLst/>
              <a:gdLst>
                <a:gd name="T0" fmla="*/ 34 w 34"/>
                <a:gd name="T1" fmla="*/ 1 h 1"/>
                <a:gd name="T2" fmla="*/ 34 w 34"/>
                <a:gd name="T3" fmla="*/ 1 h 1"/>
                <a:gd name="T4" fmla="*/ 33 w 34"/>
                <a:gd name="T5" fmla="*/ 0 h 1"/>
                <a:gd name="T6" fmla="*/ 0 w 34"/>
                <a:gd name="T7" fmla="*/ 0 h 1"/>
                <a:gd name="T8" fmla="*/ 34 w 3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1">
                  <a:moveTo>
                    <a:pt x="34" y="1"/>
                  </a:moveTo>
                  <a:lnTo>
                    <a:pt x="34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3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7" name="Freeform 116"/>
            <p:cNvSpPr>
              <a:spLocks/>
            </p:cNvSpPr>
            <p:nvPr/>
          </p:nvSpPr>
          <p:spPr bwMode="invGray">
            <a:xfrm>
              <a:off x="-1219200" y="2728913"/>
              <a:ext cx="103188" cy="9525"/>
            </a:xfrm>
            <a:custGeom>
              <a:avLst/>
              <a:gdLst>
                <a:gd name="T0" fmla="*/ 54 w 54"/>
                <a:gd name="T1" fmla="*/ 4 h 4"/>
                <a:gd name="T2" fmla="*/ 54 w 54"/>
                <a:gd name="T3" fmla="*/ 4 h 4"/>
                <a:gd name="T4" fmla="*/ 0 w 54"/>
                <a:gd name="T5" fmla="*/ 1 h 4"/>
                <a:gd name="T6" fmla="*/ 9 w 54"/>
                <a:gd name="T7" fmla="*/ 3 h 4"/>
                <a:gd name="T8" fmla="*/ 54 w 5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">
                  <a:moveTo>
                    <a:pt x="54" y="4"/>
                  </a:moveTo>
                  <a:lnTo>
                    <a:pt x="54" y="4"/>
                  </a:lnTo>
                  <a:cubicBezTo>
                    <a:pt x="49" y="2"/>
                    <a:pt x="43" y="0"/>
                    <a:pt x="0" y="1"/>
                  </a:cubicBezTo>
                  <a:lnTo>
                    <a:pt x="9" y="3"/>
                  </a:lnTo>
                  <a:lnTo>
                    <a:pt x="54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8" name="Freeform 117"/>
            <p:cNvSpPr>
              <a:spLocks/>
            </p:cNvSpPr>
            <p:nvPr/>
          </p:nvSpPr>
          <p:spPr bwMode="invGray">
            <a:xfrm>
              <a:off x="1225550" y="2830513"/>
              <a:ext cx="73025" cy="3175"/>
            </a:xfrm>
            <a:custGeom>
              <a:avLst/>
              <a:gdLst>
                <a:gd name="T0" fmla="*/ 34 w 38"/>
                <a:gd name="T1" fmla="*/ 0 h 2"/>
                <a:gd name="T2" fmla="*/ 34 w 38"/>
                <a:gd name="T3" fmla="*/ 0 h 2"/>
                <a:gd name="T4" fmla="*/ 0 w 38"/>
                <a:gd name="T5" fmla="*/ 1 h 2"/>
                <a:gd name="T6" fmla="*/ 4 w 38"/>
                <a:gd name="T7" fmla="*/ 2 h 2"/>
                <a:gd name="T8" fmla="*/ 38 w 38"/>
                <a:gd name="T9" fmla="*/ 1 h 2"/>
                <a:gd name="T10" fmla="*/ 34 w 38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4" y="2"/>
                  </a:lnTo>
                  <a:lnTo>
                    <a:pt x="38" y="1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9" name="Freeform 118"/>
            <p:cNvSpPr>
              <a:spLocks/>
            </p:cNvSpPr>
            <p:nvPr/>
          </p:nvSpPr>
          <p:spPr bwMode="invGray">
            <a:xfrm>
              <a:off x="874712" y="2827338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9" y="1"/>
                    <a:pt x="16" y="1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0" name="Freeform 119"/>
            <p:cNvSpPr>
              <a:spLocks/>
            </p:cNvSpPr>
            <p:nvPr/>
          </p:nvSpPr>
          <p:spPr bwMode="invGray">
            <a:xfrm>
              <a:off x="417512" y="2827338"/>
              <a:ext cx="457200" cy="31750"/>
            </a:xfrm>
            <a:custGeom>
              <a:avLst/>
              <a:gdLst>
                <a:gd name="T0" fmla="*/ 113 w 238"/>
                <a:gd name="T1" fmla="*/ 12 h 14"/>
                <a:gd name="T2" fmla="*/ 113 w 238"/>
                <a:gd name="T3" fmla="*/ 12 h 14"/>
                <a:gd name="T4" fmla="*/ 94 w 238"/>
                <a:gd name="T5" fmla="*/ 9 h 14"/>
                <a:gd name="T6" fmla="*/ 157 w 238"/>
                <a:gd name="T7" fmla="*/ 6 h 14"/>
                <a:gd name="T8" fmla="*/ 145 w 238"/>
                <a:gd name="T9" fmla="*/ 8 h 14"/>
                <a:gd name="T10" fmla="*/ 169 w 238"/>
                <a:gd name="T11" fmla="*/ 6 h 14"/>
                <a:gd name="T12" fmla="*/ 238 w 238"/>
                <a:gd name="T13" fmla="*/ 1 h 14"/>
                <a:gd name="T14" fmla="*/ 32 w 238"/>
                <a:gd name="T15" fmla="*/ 3 h 14"/>
                <a:gd name="T16" fmla="*/ 19 w 238"/>
                <a:gd name="T17" fmla="*/ 13 h 14"/>
                <a:gd name="T18" fmla="*/ 113 w 238"/>
                <a:gd name="T19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8" h="14">
                  <a:moveTo>
                    <a:pt x="113" y="12"/>
                  </a:moveTo>
                  <a:lnTo>
                    <a:pt x="113" y="12"/>
                  </a:lnTo>
                  <a:cubicBezTo>
                    <a:pt x="73" y="10"/>
                    <a:pt x="168" y="9"/>
                    <a:pt x="94" y="9"/>
                  </a:cubicBezTo>
                  <a:cubicBezTo>
                    <a:pt x="88" y="7"/>
                    <a:pt x="122" y="5"/>
                    <a:pt x="157" y="6"/>
                  </a:cubicBezTo>
                  <a:cubicBezTo>
                    <a:pt x="155" y="7"/>
                    <a:pt x="123" y="7"/>
                    <a:pt x="145" y="8"/>
                  </a:cubicBezTo>
                  <a:cubicBezTo>
                    <a:pt x="168" y="7"/>
                    <a:pt x="177" y="8"/>
                    <a:pt x="169" y="6"/>
                  </a:cubicBezTo>
                  <a:cubicBezTo>
                    <a:pt x="208" y="4"/>
                    <a:pt x="212" y="3"/>
                    <a:pt x="238" y="1"/>
                  </a:cubicBezTo>
                  <a:cubicBezTo>
                    <a:pt x="191" y="2"/>
                    <a:pt x="92" y="0"/>
                    <a:pt x="32" y="3"/>
                  </a:cubicBezTo>
                  <a:cubicBezTo>
                    <a:pt x="0" y="6"/>
                    <a:pt x="20" y="9"/>
                    <a:pt x="19" y="13"/>
                  </a:cubicBezTo>
                  <a:cubicBezTo>
                    <a:pt x="24" y="14"/>
                    <a:pt x="110" y="14"/>
                    <a:pt x="113" y="1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1" name="Freeform 120"/>
            <p:cNvSpPr>
              <a:spLocks/>
            </p:cNvSpPr>
            <p:nvPr/>
          </p:nvSpPr>
          <p:spPr bwMode="invGray">
            <a:xfrm>
              <a:off x="755650" y="2859087"/>
              <a:ext cx="68263" cy="4762"/>
            </a:xfrm>
            <a:custGeom>
              <a:avLst/>
              <a:gdLst>
                <a:gd name="T0" fmla="*/ 0 w 36"/>
                <a:gd name="T1" fmla="*/ 1 h 2"/>
                <a:gd name="T2" fmla="*/ 0 w 36"/>
                <a:gd name="T3" fmla="*/ 1 h 2"/>
                <a:gd name="T4" fmla="*/ 36 w 36"/>
                <a:gd name="T5" fmla="*/ 1 h 2"/>
                <a:gd name="T6" fmla="*/ 0 w 36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">
                  <a:moveTo>
                    <a:pt x="0" y="1"/>
                  </a:moveTo>
                  <a:lnTo>
                    <a:pt x="0" y="1"/>
                  </a:lnTo>
                  <a:cubicBezTo>
                    <a:pt x="19" y="2"/>
                    <a:pt x="24" y="1"/>
                    <a:pt x="36" y="1"/>
                  </a:cubicBezTo>
                  <a:cubicBezTo>
                    <a:pt x="33" y="0"/>
                    <a:pt x="15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2" name="Freeform 121"/>
            <p:cNvSpPr>
              <a:spLocks/>
            </p:cNvSpPr>
            <p:nvPr/>
          </p:nvSpPr>
          <p:spPr bwMode="invGray">
            <a:xfrm>
              <a:off x="-133350" y="2798763"/>
              <a:ext cx="111125" cy="4762"/>
            </a:xfrm>
            <a:custGeom>
              <a:avLst/>
              <a:gdLst>
                <a:gd name="T0" fmla="*/ 37 w 58"/>
                <a:gd name="T1" fmla="*/ 0 h 2"/>
                <a:gd name="T2" fmla="*/ 37 w 58"/>
                <a:gd name="T3" fmla="*/ 0 h 2"/>
                <a:gd name="T4" fmla="*/ 7 w 58"/>
                <a:gd name="T5" fmla="*/ 2 h 2"/>
                <a:gd name="T6" fmla="*/ 58 w 58"/>
                <a:gd name="T7" fmla="*/ 2 h 2"/>
                <a:gd name="T8" fmla="*/ 37 w 58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">
                  <a:moveTo>
                    <a:pt x="37" y="0"/>
                  </a:moveTo>
                  <a:lnTo>
                    <a:pt x="37" y="0"/>
                  </a:lnTo>
                  <a:cubicBezTo>
                    <a:pt x="34" y="1"/>
                    <a:pt x="0" y="1"/>
                    <a:pt x="7" y="2"/>
                  </a:cubicBezTo>
                  <a:lnTo>
                    <a:pt x="58" y="2"/>
                  </a:lnTo>
                  <a:cubicBezTo>
                    <a:pt x="46" y="2"/>
                    <a:pt x="42" y="1"/>
                    <a:pt x="3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3" name="Freeform 122"/>
            <p:cNvSpPr>
              <a:spLocks/>
            </p:cNvSpPr>
            <p:nvPr/>
          </p:nvSpPr>
          <p:spPr bwMode="invGray">
            <a:xfrm>
              <a:off x="-22225" y="2800350"/>
              <a:ext cx="44450" cy="3175"/>
            </a:xfrm>
            <a:custGeom>
              <a:avLst/>
              <a:gdLst>
                <a:gd name="T0" fmla="*/ 23 w 23"/>
                <a:gd name="T1" fmla="*/ 0 h 1"/>
                <a:gd name="T2" fmla="*/ 23 w 23"/>
                <a:gd name="T3" fmla="*/ 0 h 1"/>
                <a:gd name="T4" fmla="*/ 0 w 23"/>
                <a:gd name="T5" fmla="*/ 1 h 1"/>
                <a:gd name="T6" fmla="*/ 23 w 2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1">
                  <a:moveTo>
                    <a:pt x="23" y="0"/>
                  </a:moveTo>
                  <a:lnTo>
                    <a:pt x="23" y="0"/>
                  </a:lnTo>
                  <a:lnTo>
                    <a:pt x="0" y="1"/>
                  </a:lnTo>
                  <a:cubicBezTo>
                    <a:pt x="6" y="1"/>
                    <a:pt x="13" y="1"/>
                    <a:pt x="2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4" name="Freeform 123"/>
            <p:cNvSpPr>
              <a:spLocks/>
            </p:cNvSpPr>
            <p:nvPr/>
          </p:nvSpPr>
          <p:spPr bwMode="invGray">
            <a:xfrm>
              <a:off x="-66675" y="2798763"/>
              <a:ext cx="6350" cy="0"/>
            </a:xfrm>
            <a:custGeom>
              <a:avLst/>
              <a:gdLst>
                <a:gd name="T0" fmla="*/ 0 w 3"/>
                <a:gd name="T1" fmla="*/ 0 w 3"/>
                <a:gd name="T2" fmla="*/ 2 w 3"/>
                <a:gd name="T3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cubicBezTo>
                    <a:pt x="3" y="0"/>
                    <a:pt x="3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5" name="Freeform 124"/>
            <p:cNvSpPr>
              <a:spLocks/>
            </p:cNvSpPr>
            <p:nvPr/>
          </p:nvSpPr>
          <p:spPr bwMode="invGray">
            <a:xfrm>
              <a:off x="-1566863" y="2730500"/>
              <a:ext cx="65088" cy="3175"/>
            </a:xfrm>
            <a:custGeom>
              <a:avLst/>
              <a:gdLst>
                <a:gd name="T0" fmla="*/ 33 w 34"/>
                <a:gd name="T1" fmla="*/ 1 h 1"/>
                <a:gd name="T2" fmla="*/ 33 w 34"/>
                <a:gd name="T3" fmla="*/ 1 h 1"/>
                <a:gd name="T4" fmla="*/ 0 w 34"/>
                <a:gd name="T5" fmla="*/ 1 h 1"/>
                <a:gd name="T6" fmla="*/ 33 w 3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">
                  <a:moveTo>
                    <a:pt x="33" y="1"/>
                  </a:moveTo>
                  <a:lnTo>
                    <a:pt x="33" y="1"/>
                  </a:lnTo>
                  <a:cubicBezTo>
                    <a:pt x="34" y="0"/>
                    <a:pt x="12" y="1"/>
                    <a:pt x="0" y="1"/>
                  </a:cubicBezTo>
                  <a:cubicBezTo>
                    <a:pt x="9" y="1"/>
                    <a:pt x="22" y="1"/>
                    <a:pt x="3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6" name="Freeform 125"/>
            <p:cNvSpPr>
              <a:spLocks/>
            </p:cNvSpPr>
            <p:nvPr/>
          </p:nvSpPr>
          <p:spPr bwMode="invGray">
            <a:xfrm>
              <a:off x="-3175000" y="2740025"/>
              <a:ext cx="38100" cy="0"/>
            </a:xfrm>
            <a:custGeom>
              <a:avLst/>
              <a:gdLst>
                <a:gd name="T0" fmla="*/ 20 w 20"/>
                <a:gd name="T1" fmla="*/ 20 w 20"/>
                <a:gd name="T2" fmla="*/ 0 w 20"/>
                <a:gd name="T3" fmla="*/ 2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20" y="0"/>
                  </a:moveTo>
                  <a:lnTo>
                    <a:pt x="20" y="0"/>
                  </a:lnTo>
                  <a:lnTo>
                    <a:pt x="0" y="0"/>
                  </a:lnTo>
                  <a:cubicBezTo>
                    <a:pt x="7" y="0"/>
                    <a:pt x="11" y="0"/>
                    <a:pt x="2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7" name="Freeform 126"/>
            <p:cNvSpPr>
              <a:spLocks/>
            </p:cNvSpPr>
            <p:nvPr/>
          </p:nvSpPr>
          <p:spPr bwMode="invGray">
            <a:xfrm>
              <a:off x="-3735388" y="2803525"/>
              <a:ext cx="6350" cy="1587"/>
            </a:xfrm>
            <a:custGeom>
              <a:avLst/>
              <a:gdLst>
                <a:gd name="T0" fmla="*/ 4 w 4"/>
                <a:gd name="T1" fmla="*/ 0 h 1"/>
                <a:gd name="T2" fmla="*/ 4 w 4"/>
                <a:gd name="T3" fmla="*/ 0 h 1"/>
                <a:gd name="T4" fmla="*/ 0 w 4"/>
                <a:gd name="T5" fmla="*/ 1 h 1"/>
                <a:gd name="T6" fmla="*/ 4 w 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">
                  <a:moveTo>
                    <a:pt x="4" y="0"/>
                  </a:moveTo>
                  <a:lnTo>
                    <a:pt x="4" y="0"/>
                  </a:lnTo>
                  <a:cubicBezTo>
                    <a:pt x="3" y="0"/>
                    <a:pt x="2" y="1"/>
                    <a:pt x="0" y="1"/>
                  </a:cubicBezTo>
                  <a:cubicBezTo>
                    <a:pt x="2" y="1"/>
                    <a:pt x="3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8" name="Freeform 127"/>
            <p:cNvSpPr>
              <a:spLocks/>
            </p:cNvSpPr>
            <p:nvPr/>
          </p:nvSpPr>
          <p:spPr bwMode="invGray">
            <a:xfrm>
              <a:off x="-3924300" y="2803525"/>
              <a:ext cx="188913" cy="3175"/>
            </a:xfrm>
            <a:custGeom>
              <a:avLst/>
              <a:gdLst>
                <a:gd name="T0" fmla="*/ 98 w 98"/>
                <a:gd name="T1" fmla="*/ 1 h 2"/>
                <a:gd name="T2" fmla="*/ 98 w 98"/>
                <a:gd name="T3" fmla="*/ 1 h 2"/>
                <a:gd name="T4" fmla="*/ 26 w 98"/>
                <a:gd name="T5" fmla="*/ 1 h 2"/>
                <a:gd name="T6" fmla="*/ 28 w 98"/>
                <a:gd name="T7" fmla="*/ 1 h 2"/>
                <a:gd name="T8" fmla="*/ 0 w 98"/>
                <a:gd name="T9" fmla="*/ 2 h 2"/>
                <a:gd name="T10" fmla="*/ 98 w 98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" h="2">
                  <a:moveTo>
                    <a:pt x="98" y="1"/>
                  </a:moveTo>
                  <a:lnTo>
                    <a:pt x="98" y="1"/>
                  </a:lnTo>
                  <a:cubicBezTo>
                    <a:pt x="84" y="2"/>
                    <a:pt x="42" y="0"/>
                    <a:pt x="26" y="1"/>
                  </a:cubicBezTo>
                  <a:lnTo>
                    <a:pt x="28" y="1"/>
                  </a:lnTo>
                  <a:lnTo>
                    <a:pt x="0" y="2"/>
                  </a:lnTo>
                  <a:cubicBezTo>
                    <a:pt x="27" y="2"/>
                    <a:pt x="82" y="2"/>
                    <a:pt x="9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810" y="5102527"/>
            <a:ext cx="9146381" cy="1069675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91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98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974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966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957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949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94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932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3/20/2019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8797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94E3F4-4200-8F4E-AC18-ECDCF7D3C0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40"/>
            <a:ext cx="10515600" cy="2852737"/>
          </a:xfrm>
        </p:spPr>
        <p:txBody>
          <a:bodyPr anchor="b"/>
          <a:lstStyle>
            <a:lvl1pPr>
              <a:defRPr sz="5998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DA02A9-07C1-CF4D-B419-729DF70879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5"/>
            <a:ext cx="10515600" cy="1500187"/>
          </a:xfrm>
        </p:spPr>
        <p:txBody>
          <a:bodyPr/>
          <a:lstStyle>
            <a:lvl1pPr marL="0" indent="0">
              <a:buNone/>
              <a:defRPr sz="2399">
                <a:solidFill>
                  <a:schemeClr val="tx1">
                    <a:tint val="75000"/>
                  </a:schemeClr>
                </a:solidFill>
              </a:defRPr>
            </a:lvl1pPr>
            <a:lvl2pPr marL="457063" indent="0">
              <a:buNone/>
              <a:defRPr sz="19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E8CAFE-69DC-0D44-8FC6-D262F9EC44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7A14F-5C88-EE4E-BDFA-6077CA20262E}" type="datetimeFigureOut">
              <a:rPr lang="en-US" smtClean="0"/>
              <a:t>3/20/2019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2F6702-5150-3A48-8084-A7966B2AC1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9DDF08-DF2A-424A-80CB-A6F23EC7EF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B920A-A608-C245-B4AA-AB9A65273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43468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1FE1E-6078-5648-B0B5-AD1585756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B96FC6-20B1-404C-B850-3E7E32DECB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1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DB44EF-80CB-4647-A431-B221ADA084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9664DA-4D80-874C-8734-9623E8C80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7A14F-5C88-EE4E-BDFA-6077CA20262E}" type="datetimeFigureOut">
              <a:rPr lang="en-US" smtClean="0"/>
              <a:t>3/20/2019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0EF6B9-86D5-884B-9825-B67A941492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7F0840-ECF0-CE4A-9782-FB5806C0D0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B920A-A608-C245-B4AA-AB9A65273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32416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2ABD18-82E4-8946-A679-E19D33E0D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D17A9D-3D40-9649-8BF7-9BBE2DC3F5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399" b="1"/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201775-275A-E74B-96E9-301F687698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5747DCE-B34A-FC43-B806-6CC593796C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399" b="1"/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A291FD7-C424-D84E-AE2D-A4DEB969FEA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C818B32-FDBC-7C41-9B45-FD6BE6F326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7A14F-5C88-EE4E-BDFA-6077CA20262E}" type="datetimeFigureOut">
              <a:rPr lang="en-US" smtClean="0"/>
              <a:t>3/20/2019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9198E7D-2EB8-5F46-9417-F3AFD2A33E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F60ACCD-5E92-9042-9099-B1DC64FEA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B920A-A608-C245-B4AA-AB9A65273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93348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6C5B69-69EE-CF45-BDE9-2AEF942B4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7E85848-4729-4343-A128-752F946BC3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7A14F-5C88-EE4E-BDFA-6077CA20262E}" type="datetimeFigureOut">
              <a:rPr lang="en-US" smtClean="0"/>
              <a:t>3/20/2019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BED0B6-FE26-2841-9B7A-C73E510066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B43BB3-E2E9-0346-AA94-8C0CE7C06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B920A-A608-C245-B4AA-AB9A65273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58251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178F7BD-BDBB-9849-8EFE-34CDA4B08D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7A14F-5C88-EE4E-BDFA-6077CA20262E}" type="datetimeFigureOut">
              <a:rPr lang="en-US" smtClean="0"/>
              <a:t>3/20/2019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9D2EF39-14B7-AD42-9381-81B838314D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B19696-05B0-0447-9088-81D36EF2B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B920A-A608-C245-B4AA-AB9A65273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35517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6F48F-62FB-F04D-9784-B1753B3F3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19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626884-1606-BE4B-9807-2105D6E177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199"/>
            </a:lvl1pPr>
            <a:lvl2pPr>
              <a:defRPr sz="2799"/>
            </a:lvl2pPr>
            <a:lvl3pPr>
              <a:defRPr sz="2399"/>
            </a:lvl3pPr>
            <a:lvl4pPr>
              <a:defRPr sz="1999"/>
            </a:lvl4pPr>
            <a:lvl5pPr>
              <a:defRPr sz="1999"/>
            </a:lvl5pPr>
            <a:lvl6pPr>
              <a:defRPr sz="1999"/>
            </a:lvl6pPr>
            <a:lvl7pPr>
              <a:defRPr sz="1999"/>
            </a:lvl7pPr>
            <a:lvl8pPr>
              <a:defRPr sz="1999"/>
            </a:lvl8pPr>
            <a:lvl9pPr>
              <a:defRPr sz="1999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9992AF-6993-7847-8312-F512E66984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FC8C97-1276-5742-9596-F6044A8EBE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7A14F-5C88-EE4E-BDFA-6077CA20262E}" type="datetimeFigureOut">
              <a:rPr lang="en-US" smtClean="0"/>
              <a:t>3/20/2019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4A815F-42E3-C546-9DDC-3C5CEA581B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E2DE91-3A09-884E-86DB-41DAAA1854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B920A-A608-C245-B4AA-AB9A65273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47541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2EEFE4-610A-F742-A64B-CFF13E7E2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19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D0B9422-5E11-BA4B-9BA3-FA34DBFC174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199"/>
            </a:lvl1pPr>
            <a:lvl2pPr marL="457063" indent="0">
              <a:buNone/>
              <a:defRPr sz="2799"/>
            </a:lvl2pPr>
            <a:lvl3pPr marL="914126" indent="0">
              <a:buNone/>
              <a:defRPr sz="2399"/>
            </a:lvl3pPr>
            <a:lvl4pPr marL="1371189" indent="0">
              <a:buNone/>
              <a:defRPr sz="1999"/>
            </a:lvl4pPr>
            <a:lvl5pPr marL="1828251" indent="0">
              <a:buNone/>
              <a:defRPr sz="1999"/>
            </a:lvl5pPr>
            <a:lvl6pPr marL="2285314" indent="0">
              <a:buNone/>
              <a:defRPr sz="1999"/>
            </a:lvl6pPr>
            <a:lvl7pPr marL="2742377" indent="0">
              <a:buNone/>
              <a:defRPr sz="1999"/>
            </a:lvl7pPr>
            <a:lvl8pPr marL="3199440" indent="0">
              <a:buNone/>
              <a:defRPr sz="1999"/>
            </a:lvl8pPr>
            <a:lvl9pPr marL="3656503" indent="0">
              <a:buNone/>
              <a:defRPr sz="1999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0CD4A4-42FD-814E-86D6-B60A09C356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ED784E-2296-6240-8DAC-D3007F8ACE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7A14F-5C88-EE4E-BDFA-6077CA20262E}" type="datetimeFigureOut">
              <a:rPr lang="en-US" smtClean="0"/>
              <a:t>3/20/2019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6F1FD4-3AD9-2B4A-8BE0-E76DC008D9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093F9D-9A36-9E49-B0C3-CFF37D5AF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B920A-A608-C245-B4AA-AB9A65273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47664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E176B-B7A8-D44B-ACB5-989345F64F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FD2539-BAB4-A842-84C3-59CA2E3D4F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4C32F5-EBE3-134A-8B02-D6DDB99721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7A14F-5C88-EE4E-BDFA-6077CA20262E}" type="datetimeFigureOut">
              <a:rPr lang="en-US" smtClean="0"/>
              <a:t>3/20/2019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54464F-8932-3A46-9418-8A9DA777D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0E13AE-2AA4-4F41-89B3-58776BA5C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B920A-A608-C245-B4AA-AB9A65273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93808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5D7DA6-B48B-3F4B-A269-FA77CF745B7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519F69-DFF6-6942-9135-257B481CCD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FAA149-DEB5-3149-A199-2A6F637E20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7A14F-5C88-EE4E-BDFA-6077CA20262E}" type="datetimeFigureOut">
              <a:rPr lang="en-US" smtClean="0"/>
              <a:t>3/20/2019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10B90E-370D-8E49-9054-8206DEE2C8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6C0410-7024-E948-BAAD-321753C1A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B920A-A608-C245-B4AA-AB9A65273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5196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811" y="274638"/>
            <a:ext cx="9146380" cy="102076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58" name="line" descr="Line graphic"/>
          <p:cNvGrpSpPr/>
          <p:nvPr/>
        </p:nvGrpSpPr>
        <p:grpSpPr bwMode="invGray">
          <a:xfrm>
            <a:off x="1522811" y="1514475"/>
            <a:ext cx="10572328" cy="64008"/>
            <a:chOff x="1522413" y="1514475"/>
            <a:chExt cx="10569575" cy="64008"/>
          </a:xfrm>
        </p:grpSpPr>
        <p:sp>
          <p:nvSpPr>
            <p:cNvPr id="159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0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1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2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3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4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5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6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7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8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9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0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1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2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3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4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5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6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7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8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9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0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1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2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3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4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5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6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7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8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9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0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1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2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3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4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5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6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7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8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9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0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1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2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3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4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5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6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7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8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9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0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1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2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3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4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5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6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7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8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9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0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1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2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3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4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5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6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7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8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9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0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1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2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2810" y="1905000"/>
            <a:ext cx="4420751" cy="4267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 marL="1468003">
              <a:defRPr sz="1200"/>
            </a:lvl6pPr>
            <a:lvl7pPr marL="1468003">
              <a:defRPr sz="1200" baseline="0"/>
            </a:lvl7pPr>
            <a:lvl8pPr marL="1468003">
              <a:defRPr sz="1200" baseline="0"/>
            </a:lvl8pPr>
            <a:lvl9pPr marL="1468003">
              <a:defRPr sz="12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48443" y="1905000"/>
            <a:ext cx="4420749" cy="4267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 marL="1468003">
              <a:defRPr sz="1200"/>
            </a:lvl6pPr>
            <a:lvl7pPr marL="1468003">
              <a:defRPr sz="1200"/>
            </a:lvl7pPr>
            <a:lvl8pPr marL="1468003">
              <a:defRPr sz="1200" baseline="0"/>
            </a:lvl8pPr>
            <a:lvl9pPr marL="1468003">
              <a:defRPr sz="12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3/20/2019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83294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811" y="274638"/>
            <a:ext cx="9146380" cy="1020762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60" name="line" descr="Line graphic"/>
          <p:cNvGrpSpPr/>
          <p:nvPr/>
        </p:nvGrpSpPr>
        <p:grpSpPr bwMode="invGray">
          <a:xfrm>
            <a:off x="1522811" y="1514475"/>
            <a:ext cx="10572328" cy="64008"/>
            <a:chOff x="1522413" y="1514475"/>
            <a:chExt cx="10569575" cy="64008"/>
          </a:xfrm>
        </p:grpSpPr>
        <p:sp>
          <p:nvSpPr>
            <p:cNvPr id="161" name="Freeform 16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2" name="Freeform 16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3" name="Freeform 16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4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5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6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7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8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9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0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1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2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3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4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5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6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7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8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9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0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1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2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3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4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5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6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7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8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9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0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1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2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3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4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5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6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7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8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9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0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1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2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3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4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5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6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7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8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9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0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1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2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3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4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5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6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7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8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9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0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1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2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3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4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5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6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7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8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9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0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1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2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3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4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810" y="1905000"/>
            <a:ext cx="4417703" cy="7620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800" b="0"/>
            </a:lvl1pPr>
            <a:lvl2pPr marL="342991" indent="0">
              <a:buNone/>
              <a:defRPr sz="1500" b="1"/>
            </a:lvl2pPr>
            <a:lvl3pPr marL="685983" indent="0">
              <a:buNone/>
              <a:defRPr sz="1350" b="1"/>
            </a:lvl3pPr>
            <a:lvl4pPr marL="1028974" indent="0">
              <a:buNone/>
              <a:defRPr sz="1200" b="1"/>
            </a:lvl4pPr>
            <a:lvl5pPr marL="1371966" indent="0">
              <a:buNone/>
              <a:defRPr sz="1200" b="1"/>
            </a:lvl5pPr>
            <a:lvl6pPr marL="1714957" indent="0">
              <a:buNone/>
              <a:defRPr sz="1200" b="1"/>
            </a:lvl6pPr>
            <a:lvl7pPr marL="2057949" indent="0">
              <a:buNone/>
              <a:defRPr sz="1200" b="1"/>
            </a:lvl7pPr>
            <a:lvl8pPr marL="2400940" indent="0">
              <a:buNone/>
              <a:defRPr sz="1200" b="1"/>
            </a:lvl8pPr>
            <a:lvl9pPr marL="2743932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810" y="2819401"/>
            <a:ext cx="4417703" cy="3352801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 marL="1468003">
              <a:defRPr sz="1200"/>
            </a:lvl6pPr>
            <a:lvl7pPr marL="1468003">
              <a:defRPr sz="1200" baseline="0"/>
            </a:lvl7pPr>
            <a:lvl8pPr marL="1468003">
              <a:defRPr sz="1200" baseline="0"/>
            </a:lvl8pPr>
            <a:lvl9pPr marL="1468003">
              <a:defRPr sz="12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51489" y="1905000"/>
            <a:ext cx="4417703" cy="7620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800" b="0"/>
            </a:lvl1pPr>
            <a:lvl2pPr marL="342991" indent="0">
              <a:buNone/>
              <a:defRPr sz="1500" b="1"/>
            </a:lvl2pPr>
            <a:lvl3pPr marL="685983" indent="0">
              <a:buNone/>
              <a:defRPr sz="1350" b="1"/>
            </a:lvl3pPr>
            <a:lvl4pPr marL="1028974" indent="0">
              <a:buNone/>
              <a:defRPr sz="1200" b="1"/>
            </a:lvl4pPr>
            <a:lvl5pPr marL="1371966" indent="0">
              <a:buNone/>
              <a:defRPr sz="1200" b="1"/>
            </a:lvl5pPr>
            <a:lvl6pPr marL="1714957" indent="0">
              <a:buNone/>
              <a:defRPr sz="1200" b="1"/>
            </a:lvl6pPr>
            <a:lvl7pPr marL="2057949" indent="0">
              <a:buNone/>
              <a:defRPr sz="1200" b="1"/>
            </a:lvl7pPr>
            <a:lvl8pPr marL="2400940" indent="0">
              <a:buNone/>
              <a:defRPr sz="1200" b="1"/>
            </a:lvl8pPr>
            <a:lvl9pPr marL="2743932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51489" y="2819401"/>
            <a:ext cx="4417703" cy="3352801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 marL="1468003">
              <a:defRPr sz="1200"/>
            </a:lvl5pPr>
            <a:lvl6pPr marL="1468003">
              <a:defRPr sz="1200"/>
            </a:lvl6pPr>
            <a:lvl7pPr marL="1468003">
              <a:defRPr sz="1200"/>
            </a:lvl7pPr>
            <a:lvl8pPr marL="1468003">
              <a:defRPr sz="1200"/>
            </a:lvl8pPr>
            <a:lvl9pPr marL="1468003"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3/20/2019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82491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56" name="line" descr="Line graphic"/>
          <p:cNvGrpSpPr/>
          <p:nvPr/>
        </p:nvGrpSpPr>
        <p:grpSpPr bwMode="invGray">
          <a:xfrm>
            <a:off x="1522811" y="1514475"/>
            <a:ext cx="10572328" cy="64008"/>
            <a:chOff x="1522413" y="1514475"/>
            <a:chExt cx="10569575" cy="64008"/>
          </a:xfrm>
        </p:grpSpPr>
        <p:sp>
          <p:nvSpPr>
            <p:cNvPr id="157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58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59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0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1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2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3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4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5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6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7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8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9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0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1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2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3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4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5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6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7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8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9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0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1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2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3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4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5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6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7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8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9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0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1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2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3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4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5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6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7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8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9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0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1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2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3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4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5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6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7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8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9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0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1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2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3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4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5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6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7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8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9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0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1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2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3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4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5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6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7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8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9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0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</p:grp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3/20/2019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31561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3/20/2019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05966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811" y="274638"/>
            <a:ext cx="9146380" cy="1020762"/>
          </a:xfrm>
        </p:spPr>
        <p:txBody>
          <a:bodyPr anchor="b">
            <a:noAutofit/>
          </a:bodyPr>
          <a:lstStyle>
            <a:lvl1pPr algn="l">
              <a:defRPr sz="2401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22809" y="3429000"/>
            <a:ext cx="2743915" cy="2743200"/>
          </a:xfrm>
        </p:spPr>
        <p:txBody>
          <a:bodyPr anchor="b">
            <a:normAutofit/>
          </a:bodyPr>
          <a:lstStyle>
            <a:lvl1pPr marL="0" indent="0">
              <a:spcBef>
                <a:spcPts val="900"/>
              </a:spcBef>
              <a:buNone/>
              <a:defRPr sz="1200"/>
            </a:lvl1pPr>
            <a:lvl2pPr marL="342991" indent="0">
              <a:buNone/>
              <a:defRPr sz="900"/>
            </a:lvl2pPr>
            <a:lvl3pPr marL="685983" indent="0">
              <a:buNone/>
              <a:defRPr sz="750"/>
            </a:lvl3pPr>
            <a:lvl4pPr marL="1028974" indent="0">
              <a:buNone/>
              <a:defRPr sz="675"/>
            </a:lvl4pPr>
            <a:lvl5pPr marL="1371966" indent="0">
              <a:buNone/>
              <a:defRPr sz="675"/>
            </a:lvl5pPr>
            <a:lvl6pPr marL="1714957" indent="0">
              <a:buNone/>
              <a:defRPr sz="675"/>
            </a:lvl6pPr>
            <a:lvl7pPr marL="2057949" indent="0">
              <a:buNone/>
              <a:defRPr sz="675"/>
            </a:lvl7pPr>
            <a:lvl8pPr marL="2400940" indent="0">
              <a:buNone/>
              <a:defRPr sz="675"/>
            </a:lvl8pPr>
            <a:lvl9pPr marL="2743932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11248" y="1905000"/>
            <a:ext cx="5670757" cy="40386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 baseline="0"/>
            </a:lvl7pPr>
            <a:lvl8pPr>
              <a:defRPr sz="1200" baseline="0"/>
            </a:lvl8pPr>
            <a:lvl9pPr>
              <a:defRPr sz="12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grpSp>
        <p:nvGrpSpPr>
          <p:cNvPr id="615" name="frame" descr="Box graphic"/>
          <p:cNvGrpSpPr/>
          <p:nvPr/>
        </p:nvGrpSpPr>
        <p:grpSpPr bwMode="invGray">
          <a:xfrm>
            <a:off x="4418989" y="1630823"/>
            <a:ext cx="6292667" cy="4575885"/>
            <a:chOff x="4417839" y="1630821"/>
            <a:chExt cx="6291028" cy="4575885"/>
          </a:xfrm>
        </p:grpSpPr>
        <p:grpSp>
          <p:nvGrpSpPr>
            <p:cNvPr id="616" name="Group 615"/>
            <p:cNvGrpSpPr/>
            <p:nvPr/>
          </p:nvGrpSpPr>
          <p:grpSpPr bwMode="invGray">
            <a:xfrm>
              <a:off x="5414491" y="1630821"/>
              <a:ext cx="5294376" cy="4114800"/>
              <a:chOff x="3310555" y="716546"/>
              <a:chExt cx="5294376" cy="4114800"/>
            </a:xfrm>
          </p:grpSpPr>
          <p:grpSp>
            <p:nvGrpSpPr>
              <p:cNvPr id="768" name="Group 767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844" name="Freeform 843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5" name="Freeform 844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6" name="Freeform 845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7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8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9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0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1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2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3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4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5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6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7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8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9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0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1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2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3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4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5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6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7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8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9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0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1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2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3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4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5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6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7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8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9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0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1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2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3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4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5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6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7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8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9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0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1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2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3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4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5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6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7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8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9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0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1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2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3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4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5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6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7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8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9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0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1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2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3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4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5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6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7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769" name="Group 768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770" name="Freeform 769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1" name="Freeform 770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2" name="Freeform 771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3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4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5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6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7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8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9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0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1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2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3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4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5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6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7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8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9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0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1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2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3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4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5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6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7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8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9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0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1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2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3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4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5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6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7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8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9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0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1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2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3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4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5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6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7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8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9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0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1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2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3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4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5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6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7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8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9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0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1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2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3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4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5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6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7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8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9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0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1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2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3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</p:grpSp>
        </p:grpSp>
        <p:grpSp>
          <p:nvGrpSpPr>
            <p:cNvPr id="617" name="Group 616"/>
            <p:cNvGrpSpPr/>
            <p:nvPr/>
          </p:nvGrpSpPr>
          <p:grpSpPr bwMode="invGray">
            <a:xfrm rot="10800000">
              <a:off x="4417839" y="2091906"/>
              <a:ext cx="5294376" cy="4114800"/>
              <a:chOff x="3310555" y="716546"/>
              <a:chExt cx="5294376" cy="4114800"/>
            </a:xfrm>
          </p:grpSpPr>
          <p:grpSp>
            <p:nvGrpSpPr>
              <p:cNvPr id="618" name="Group 617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94" name="Freeform 693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5" name="Freeform 694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6" name="Freeform 695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7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8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9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0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1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2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3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4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5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6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7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8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9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0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1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2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3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4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5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6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7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8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9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0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1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2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3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4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5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6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7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8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9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0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1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2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3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4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5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6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7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8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9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0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1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2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3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4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5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6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7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8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9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0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1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2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3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4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5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6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7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8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9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0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1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2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3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4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5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6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7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619" name="Group 618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20" name="Freeform 619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1" name="Freeform 620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2" name="Freeform 621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3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4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5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6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7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8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9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0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1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2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3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4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5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6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7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8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9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0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1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2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3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4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5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6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7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8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9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0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1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2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3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4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5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6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7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8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9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0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1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2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3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4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5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6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7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8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9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0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1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2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3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4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5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6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7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8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9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0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1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2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3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4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5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6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7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8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9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0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1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2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3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</p:grpSp>
        </p:grpSp>
      </p:grp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3/20/2019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62116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811" y="274638"/>
            <a:ext cx="9146380" cy="1020762"/>
          </a:xfrm>
        </p:spPr>
        <p:txBody>
          <a:bodyPr anchor="b">
            <a:noAutofit/>
          </a:bodyPr>
          <a:lstStyle>
            <a:lvl1pPr algn="l">
              <a:defRPr sz="2401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1746292" y="1884311"/>
            <a:ext cx="5670757" cy="4041648"/>
          </a:xfrm>
          <a:solidFill>
            <a:schemeClr val="bg1"/>
          </a:solidFill>
        </p:spPr>
        <p:txBody>
          <a:bodyPr tIns="914400">
            <a:normAutofit/>
          </a:bodyPr>
          <a:lstStyle>
            <a:lvl1pPr marL="0" indent="0" algn="ctr">
              <a:buNone/>
              <a:defRPr sz="1800"/>
            </a:lvl1pPr>
            <a:lvl2pPr marL="342991" indent="0">
              <a:buNone/>
              <a:defRPr sz="2101"/>
            </a:lvl2pPr>
            <a:lvl3pPr marL="685983" indent="0">
              <a:buNone/>
              <a:defRPr sz="1800"/>
            </a:lvl3pPr>
            <a:lvl4pPr marL="1028974" indent="0">
              <a:buNone/>
              <a:defRPr sz="1500"/>
            </a:lvl4pPr>
            <a:lvl5pPr marL="1371966" indent="0">
              <a:buNone/>
              <a:defRPr sz="1500"/>
            </a:lvl5pPr>
            <a:lvl6pPr marL="1714957" indent="0">
              <a:buNone/>
              <a:defRPr sz="1500"/>
            </a:lvl6pPr>
            <a:lvl7pPr marL="2057949" indent="0">
              <a:buNone/>
              <a:defRPr sz="1500"/>
            </a:lvl7pPr>
            <a:lvl8pPr marL="2400940" indent="0">
              <a:buNone/>
              <a:defRPr sz="1500"/>
            </a:lvl8pPr>
            <a:lvl9pPr marL="2743932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grpSp>
        <p:nvGrpSpPr>
          <p:cNvPr id="614" name="frame" descr="Box graphic"/>
          <p:cNvGrpSpPr/>
          <p:nvPr/>
        </p:nvGrpSpPr>
        <p:grpSpPr bwMode="invGray">
          <a:xfrm flipH="1">
            <a:off x="1447877" y="1630823"/>
            <a:ext cx="6292667" cy="4575885"/>
            <a:chOff x="4417839" y="1630821"/>
            <a:chExt cx="6291028" cy="4575885"/>
          </a:xfrm>
        </p:grpSpPr>
        <p:grpSp>
          <p:nvGrpSpPr>
            <p:cNvPr id="615" name="Group 614"/>
            <p:cNvGrpSpPr/>
            <p:nvPr/>
          </p:nvGrpSpPr>
          <p:grpSpPr bwMode="invGray">
            <a:xfrm>
              <a:off x="5414491" y="1630821"/>
              <a:ext cx="5294376" cy="4114800"/>
              <a:chOff x="3310555" y="716546"/>
              <a:chExt cx="5294376" cy="4114800"/>
            </a:xfrm>
          </p:grpSpPr>
          <p:grpSp>
            <p:nvGrpSpPr>
              <p:cNvPr id="767" name="Group 766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843" name="Freeform 842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4" name="Freeform 843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5" name="Freeform 844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6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7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8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9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0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1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2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3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4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5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6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7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8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9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0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1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2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3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4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5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6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7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8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9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0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1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2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3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4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5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6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7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8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9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0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1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2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3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4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5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6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7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8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9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0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1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2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3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4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5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6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7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8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9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0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1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2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3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4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5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6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7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8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9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0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1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2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3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4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5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6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768" name="Group 767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769" name="Freeform 768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0" name="Freeform 769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1" name="Freeform 770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2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3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4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5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6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7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8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9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0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1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2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3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4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5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6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7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8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9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0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1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2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3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4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5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6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7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8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9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0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1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2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3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4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5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6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7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8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9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0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1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2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3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4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5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6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7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8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9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0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1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2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3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4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5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6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7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8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9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0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1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2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3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4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5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6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7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8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9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0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1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2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</p:grpSp>
        </p:grpSp>
        <p:grpSp>
          <p:nvGrpSpPr>
            <p:cNvPr id="616" name="Group 615"/>
            <p:cNvGrpSpPr/>
            <p:nvPr/>
          </p:nvGrpSpPr>
          <p:grpSpPr bwMode="invGray">
            <a:xfrm rot="10800000">
              <a:off x="4417839" y="2091906"/>
              <a:ext cx="5294376" cy="4114800"/>
              <a:chOff x="3310555" y="716546"/>
              <a:chExt cx="5294376" cy="4114800"/>
            </a:xfrm>
          </p:grpSpPr>
          <p:grpSp>
            <p:nvGrpSpPr>
              <p:cNvPr id="617" name="Group 616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93" name="Freeform 692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4" name="Freeform 693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5" name="Freeform 694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6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7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8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9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0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1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2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3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4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5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6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7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8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9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0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1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2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3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4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5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6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7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8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9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0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1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2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3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4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5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6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7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8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9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0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1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2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3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4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5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6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7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8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9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0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1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2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3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4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5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6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7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8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9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0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1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2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3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4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5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6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7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8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9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0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1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2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3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4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5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6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618" name="Group 617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19" name="Freeform 618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0" name="Freeform 619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1" name="Freeform 620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2" name="Freeform 621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3" name="Freeform 622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4" name="Freeform 623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5" name="Freeform 624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6" name="Freeform 625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7" name="Freeform 626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8" name="Freeform 627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9" name="Freeform 628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0" name="Freeform 629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1" name="Freeform 630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2" name="Freeform 631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3" name="Freeform 632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4" name="Freeform 633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5" name="Freeform 634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6" name="Freeform 635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7" name="Freeform 636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8" name="Freeform 637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9" name="Freeform 638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0" name="Freeform 639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1" name="Freeform 640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2" name="Freeform 641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3" name="Freeform 642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4" name="Freeform 643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5" name="Freeform 644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6" name="Freeform 645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7" name="Freeform 646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8" name="Freeform 647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9" name="Freeform 648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0" name="Freeform 649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1" name="Freeform 650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2" name="Freeform 651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3" name="Freeform 652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4" name="Freeform 653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5" name="Freeform 654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6" name="Freeform 655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7" name="Freeform 656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8" name="Freeform 657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9" name="Freeform 658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0" name="Freeform 659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1" name="Freeform 660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2" name="Freeform 661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3" name="Freeform 662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4" name="Freeform 663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5" name="Freeform 664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6" name="Freeform 665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7" name="Freeform 666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8" name="Freeform 667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9" name="Freeform 668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0" name="Freeform 669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1" name="Freeform 670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2" name="Freeform 671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3" name="Freeform 672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4" name="Freeform 673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5" name="Freeform 674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6" name="Freeform 675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7" name="Freeform 676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8" name="Freeform 677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9" name="Freeform 678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0" name="Freeform 679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1" name="Freeform 680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2" name="Freeform 681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3" name="Freeform 682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4" name="Freeform 683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5" name="Freeform 684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6" name="Freeform 685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7" name="Freeform 686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8" name="Freeform 687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9" name="Freeform 688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0" name="Freeform 689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1" name="Freeform 690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2" name="Freeform 691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</p:grpSp>
        </p:grpSp>
      </p:grp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08019" y="3411748"/>
            <a:ext cx="2743915" cy="2743200"/>
          </a:xfrm>
        </p:spPr>
        <p:txBody>
          <a:bodyPr anchor="b">
            <a:normAutofit/>
          </a:bodyPr>
          <a:lstStyle>
            <a:lvl1pPr marL="0" indent="0">
              <a:spcBef>
                <a:spcPts val="900"/>
              </a:spcBef>
              <a:buNone/>
              <a:defRPr sz="1200"/>
            </a:lvl1pPr>
            <a:lvl2pPr marL="342991" indent="0">
              <a:buNone/>
              <a:defRPr sz="900"/>
            </a:lvl2pPr>
            <a:lvl3pPr marL="685983" indent="0">
              <a:buNone/>
              <a:defRPr sz="750"/>
            </a:lvl3pPr>
            <a:lvl4pPr marL="1028974" indent="0">
              <a:buNone/>
              <a:defRPr sz="675"/>
            </a:lvl4pPr>
            <a:lvl5pPr marL="1371966" indent="0">
              <a:buNone/>
              <a:defRPr sz="675"/>
            </a:lvl5pPr>
            <a:lvl6pPr marL="1714957" indent="0">
              <a:buNone/>
              <a:defRPr sz="675"/>
            </a:lvl6pPr>
            <a:lvl7pPr marL="2057949" indent="0">
              <a:buNone/>
              <a:defRPr sz="675"/>
            </a:lvl7pPr>
            <a:lvl8pPr marL="2400940" indent="0">
              <a:buNone/>
              <a:defRPr sz="675"/>
            </a:lvl8pPr>
            <a:lvl9pPr marL="2743932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3/20/2019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17694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2811" y="274638"/>
            <a:ext cx="9146380" cy="10207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811" y="1905000"/>
            <a:ext cx="9146381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2810" y="6400801"/>
            <a:ext cx="6326247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77717" y="6400801"/>
            <a:ext cx="1244183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FE8FB1-0A7A-443E-AAF7-31D4FA1AA312}" type="datetimeFigureOut">
              <a:rPr lang="en-US" smtClean="0"/>
              <a:pPr/>
              <a:t>3/20/2019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525893" y="6400801"/>
            <a:ext cx="1143300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BA54BD-C84D-46CE-8B72-31BFB26ABA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63648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4" r:id="rId12"/>
    <p:sldLayoutId id="2147483675" r:id="rId1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685983" rtl="0" eaLnBrk="1" latinLnBrk="0" hangingPunct="1">
        <a:lnSpc>
          <a:spcPct val="90000"/>
        </a:lnSpc>
        <a:spcBef>
          <a:spcPct val="0"/>
        </a:spcBef>
        <a:buNone/>
        <a:defRPr sz="240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05795" indent="-205795" algn="l" defTabSz="685983" rtl="0" eaLnBrk="1" latinLnBrk="0" hangingPunct="1">
        <a:lnSpc>
          <a:spcPct val="90000"/>
        </a:lnSpc>
        <a:spcBef>
          <a:spcPts val="1350"/>
        </a:spcBef>
        <a:buSzPct val="100000"/>
        <a:buFont typeface="Arial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32169" indent="-205795" algn="l" defTabSz="685983" rtl="0" eaLnBrk="1" latinLnBrk="0" hangingPunct="1">
        <a:lnSpc>
          <a:spcPct val="90000"/>
        </a:lnSpc>
        <a:spcBef>
          <a:spcPts val="450"/>
        </a:spcBef>
        <a:buSzPct val="100000"/>
        <a:buFont typeface="Consolas" pitchFamily="49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603665" indent="-171496" algn="l" defTabSz="685983" rtl="0" eaLnBrk="1" latinLnBrk="0" hangingPunct="1">
        <a:lnSpc>
          <a:spcPct val="90000"/>
        </a:lnSpc>
        <a:spcBef>
          <a:spcPts val="450"/>
        </a:spcBef>
        <a:buSzPct val="100000"/>
        <a:buFont typeface="Arial" pitchFamily="34" charset="0"/>
        <a:buChar char="▪"/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775161" indent="-171496" algn="l" defTabSz="685983" rtl="0" eaLnBrk="1" latinLnBrk="0" hangingPunct="1">
        <a:lnSpc>
          <a:spcPct val="90000"/>
        </a:lnSpc>
        <a:spcBef>
          <a:spcPts val="450"/>
        </a:spcBef>
        <a:buSzPct val="100000"/>
        <a:buFont typeface="Consolas" pitchFamily="49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946656" indent="-171496" algn="l" defTabSz="685983" rtl="0" eaLnBrk="1" latinLnBrk="0" hangingPunct="1">
        <a:lnSpc>
          <a:spcPct val="90000"/>
        </a:lnSpc>
        <a:spcBef>
          <a:spcPts val="450"/>
        </a:spcBef>
        <a:buSzPct val="100000"/>
        <a:buFont typeface="Arial" pitchFamily="34" charset="0"/>
        <a:buChar char="▪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118152" indent="-171496" algn="l" defTabSz="685983" rtl="0" eaLnBrk="1" latinLnBrk="0" hangingPunct="1">
        <a:lnSpc>
          <a:spcPct val="90000"/>
        </a:lnSpc>
        <a:spcBef>
          <a:spcPts val="450"/>
        </a:spcBef>
        <a:buSzPct val="100000"/>
        <a:buFont typeface="Consolas" pitchFamily="49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289648" indent="-171496" algn="l" defTabSz="685983" rtl="0" eaLnBrk="1" latinLnBrk="0" hangingPunct="1">
        <a:lnSpc>
          <a:spcPct val="90000"/>
        </a:lnSpc>
        <a:spcBef>
          <a:spcPts val="450"/>
        </a:spcBef>
        <a:buSzPct val="100000"/>
        <a:buFont typeface="Arial" pitchFamily="34" charset="0"/>
        <a:buChar char="▪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1461144" indent="-171496" algn="l" defTabSz="685983" rtl="0" eaLnBrk="1" latinLnBrk="0" hangingPunct="1">
        <a:lnSpc>
          <a:spcPct val="90000"/>
        </a:lnSpc>
        <a:spcBef>
          <a:spcPts val="450"/>
        </a:spcBef>
        <a:buSzPct val="100000"/>
        <a:buFont typeface="Consolas" pitchFamily="49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1632639" indent="-171496" algn="l" defTabSz="685983" rtl="0" eaLnBrk="1" latinLnBrk="0" hangingPunct="1">
        <a:lnSpc>
          <a:spcPct val="90000"/>
        </a:lnSpc>
        <a:spcBef>
          <a:spcPts val="450"/>
        </a:spcBef>
        <a:buSzPct val="100000"/>
        <a:buFont typeface="Arial" pitchFamily="34" charset="0"/>
        <a:buChar char="▪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91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983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974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966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957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949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940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932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29372" y="334971"/>
            <a:ext cx="11306755" cy="81727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Title Styling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idx="1"/>
          </p:nvPr>
        </p:nvSpPr>
        <p:spPr>
          <a:xfrm>
            <a:off x="429372" y="1507838"/>
            <a:ext cx="11306755" cy="45259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11032" y="6343806"/>
            <a:ext cx="774703" cy="315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212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  <p:sldLayoutId id="2147483689" r:id="rId13"/>
    <p:sldLayoutId id="2147483690" r:id="rId14"/>
  </p:sldLayoutIdLst>
  <p:hf hdr="0" ftr="0" dt="0"/>
  <p:txStyles>
    <p:titleStyle>
      <a:lvl1pPr marL="0" marR="0" indent="0" algn="l" defTabSz="609402" rtl="0" eaLnBrk="1" fontAlgn="auto" latinLnBrk="0" hangingPunct="1">
        <a:lnSpc>
          <a:spcPts val="4666"/>
        </a:lnSpc>
        <a:spcBef>
          <a:spcPct val="0"/>
        </a:spcBef>
        <a:spcAft>
          <a:spcPts val="0"/>
        </a:spcAft>
        <a:buClrTx/>
        <a:buSzTx/>
        <a:buFontTx/>
        <a:buNone/>
        <a:tabLst/>
        <a:defRPr kumimoji="0" lang="en-US" sz="4799" b="0" i="0" u="none" strike="noStrike" kern="1200" cap="none" spc="0" normalizeH="0" baseline="0">
          <a:ln>
            <a:noFill/>
          </a:ln>
          <a:solidFill>
            <a:schemeClr val="tx1"/>
          </a:solidFill>
          <a:effectLst/>
          <a:uLnTx/>
          <a:uFillTx/>
          <a:latin typeface="Segoe UI Light" charset="0"/>
          <a:ea typeface="Segoe UI Light" charset="0"/>
          <a:cs typeface="Segoe UI Light" charset="0"/>
        </a:defRPr>
      </a:lvl1pPr>
    </p:titleStyle>
    <p:bodyStyle>
      <a:lvl1pPr marL="0" indent="0" algn="l" defTabSz="1218804" rtl="0" eaLnBrk="1" latinLnBrk="0" hangingPunct="1">
        <a:spcBef>
          <a:spcPct val="20000"/>
        </a:spcBef>
        <a:buClr>
          <a:schemeClr val="accent3"/>
        </a:buClr>
        <a:buFont typeface="Arial"/>
        <a:buNone/>
        <a:defRPr sz="3199" b="0" i="0" kern="120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052" indent="-457052" algn="l" defTabSz="1218804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666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2pPr>
      <a:lvl3pPr marL="850624" indent="-457052" algn="l" defTabSz="1218804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399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3pPr>
      <a:lvl4pPr marL="1229384" indent="-457052" algn="l" defTabSz="1218804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399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4pPr>
      <a:lvl5pPr marL="1584868" indent="-457052" algn="l" defTabSz="1218804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399" b="0" i="0" kern="1200" dirty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5pPr>
      <a:lvl6pPr marL="3351710" indent="-304701" algn="l" defTabSz="1218804" rtl="0" eaLnBrk="1" latinLnBrk="0" hangingPunct="1">
        <a:spcBef>
          <a:spcPct val="20000"/>
        </a:spcBef>
        <a:buFont typeface="Arial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6pPr>
      <a:lvl7pPr marL="3961112" indent="-304701" algn="l" defTabSz="1218804" rtl="0" eaLnBrk="1" latinLnBrk="0" hangingPunct="1">
        <a:spcBef>
          <a:spcPct val="20000"/>
        </a:spcBef>
        <a:buFont typeface="Arial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7pPr>
      <a:lvl8pPr marL="4570514" indent="-304701" algn="l" defTabSz="1218804" rtl="0" eaLnBrk="1" latinLnBrk="0" hangingPunct="1">
        <a:spcBef>
          <a:spcPct val="20000"/>
        </a:spcBef>
        <a:buFont typeface="Arial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8pPr>
      <a:lvl9pPr marL="5179916" indent="-304701" algn="l" defTabSz="1218804" rtl="0" eaLnBrk="1" latinLnBrk="0" hangingPunct="1">
        <a:spcBef>
          <a:spcPct val="20000"/>
        </a:spcBef>
        <a:buFont typeface="Arial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402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804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205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607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7010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412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813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5215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B77BE2C-DB6B-704D-BAA5-7A35D7F49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C104ED-7EFD-F04E-A594-97FDDF9963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1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1715DD-67A1-6B48-A09A-A37D035BF54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A7A14F-5C88-EE4E-BDFA-6077CA20262E}" type="datetimeFigureOut">
              <a:rPr lang="en-US" smtClean="0"/>
              <a:t>3/20/2019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2FC0E8-7B35-4A42-B5C4-5A852C7D39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1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73F752-D252-D341-82A5-CA60EA3EE3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7B920A-A608-C245-B4AA-AB9A65273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341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</p:sldLayoutIdLst>
  <p:txStyles>
    <p:titleStyle>
      <a:lvl1pPr algn="l" defTabSz="914126" rtl="0" eaLnBrk="1" latinLnBrk="0" hangingPunct="1">
        <a:lnSpc>
          <a:spcPct val="90000"/>
        </a:lnSpc>
        <a:spcBef>
          <a:spcPct val="0"/>
        </a:spcBef>
        <a:buNone/>
        <a:defRPr sz="43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31" indent="-228531" algn="l" defTabSz="914126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799" kern="1200">
          <a:solidFill>
            <a:schemeClr val="tx1"/>
          </a:solidFill>
          <a:latin typeface="+mn-lt"/>
          <a:ea typeface="+mn-ea"/>
          <a:cs typeface="+mn-cs"/>
        </a:defRPr>
      </a:lvl1pPr>
      <a:lvl2pPr marL="685594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142657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3pPr>
      <a:lvl4pPr marL="1599720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2056783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513846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970908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427971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885034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26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9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1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7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17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3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3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3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3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3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3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4.xm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5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3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6.xml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7.xml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8.xml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9.xml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Relationship Id="rId6" Type="http://schemas.openxmlformats.org/officeDocument/2006/relationships/hyperlink" Target="https://unsplash.com/search/photos/network?utm_source=unsplash&amp;utm_medium=referral&amp;utm_content=creditCopyText" TargetMode="External"/><Relationship Id="rId5" Type="http://schemas.openxmlformats.org/officeDocument/2006/relationships/hyperlink" Target="https://unsplash.com/photos/pkKeuRiDa2Q?utm_source=unsplash&amp;utm_medium=referral&amp;utm_content=creditCopyText" TargetMode="External"/><Relationship Id="rId4" Type="http://schemas.openxmlformats.org/officeDocument/2006/relationships/image" Target="../media/image29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7.xml"/><Relationship Id="rId6" Type="http://schemas.openxmlformats.org/officeDocument/2006/relationships/hyperlink" Target="https://unsplash.com/search/photos/network?utm_source=unsplash&amp;utm_medium=referral&amp;utm_content=creditCopyText" TargetMode="External"/><Relationship Id="rId5" Type="http://schemas.openxmlformats.org/officeDocument/2006/relationships/hyperlink" Target="https://unsplash.com/photos/pkKeuRiDa2Q?utm_source=unsplash&amp;utm_medium=referral&amp;utm_content=creditCopyText" TargetMode="External"/><Relationship Id="rId4" Type="http://schemas.openxmlformats.org/officeDocument/2006/relationships/image" Target="../media/image29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7.xml"/><Relationship Id="rId6" Type="http://schemas.openxmlformats.org/officeDocument/2006/relationships/hyperlink" Target="https://unsplash.com/search/photos/fortress?utm_source=unsplash&amp;utm_medium=referral&amp;utm_content=creditCopyText" TargetMode="External"/><Relationship Id="rId5" Type="http://schemas.openxmlformats.org/officeDocument/2006/relationships/hyperlink" Target="https://unsplash.com/photos/pg2mvYuXjDc?utm_source=unsplash&amp;utm_medium=referral&amp;utm_content=creditCopyText" TargetMode="External"/><Relationship Id="rId4" Type="http://schemas.openxmlformats.org/officeDocument/2006/relationships/image" Target="../media/image30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Relationship Id="rId6" Type="http://schemas.openxmlformats.org/officeDocument/2006/relationships/hyperlink" Target="https://unsplash.com/search/photos/fortress?utm_source=unsplash&amp;utm_medium=referral&amp;utm_content=creditCopyText" TargetMode="External"/><Relationship Id="rId5" Type="http://schemas.openxmlformats.org/officeDocument/2006/relationships/hyperlink" Target="https://unsplash.com/photos/pg2mvYuXjDc?utm_source=unsplash&amp;utm_medium=referral&amp;utm_content=creditCopyText" TargetMode="External"/><Relationship Id="rId4" Type="http://schemas.openxmlformats.org/officeDocument/2006/relationships/image" Target="../media/image30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7.xml"/><Relationship Id="rId6" Type="http://schemas.openxmlformats.org/officeDocument/2006/relationships/hyperlink" Target="https://unsplash.com/search/photos/peasnt-carrying?utm_source=unsplash&amp;utm_medium=referral&amp;utm_content=creditCopyText" TargetMode="External"/><Relationship Id="rId5" Type="http://schemas.openxmlformats.org/officeDocument/2006/relationships/hyperlink" Target="https://unsplash.com/photos/c6Lkc2Lt94s?utm_source=unsplash&amp;utm_medium=referral&amp;utm_content=creditCopyText" TargetMode="External"/><Relationship Id="rId4" Type="http://schemas.openxmlformats.org/officeDocument/2006/relationships/image" Target="../media/image2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7.xml"/><Relationship Id="rId6" Type="http://schemas.openxmlformats.org/officeDocument/2006/relationships/hyperlink" Target="https://unsplash.com/search/photos/peasnt-carrying?utm_source=unsplash&amp;utm_medium=referral&amp;utm_content=creditCopyText" TargetMode="External"/><Relationship Id="rId5" Type="http://schemas.openxmlformats.org/officeDocument/2006/relationships/hyperlink" Target="https://unsplash.com/photos/c6Lkc2Lt94s?utm_source=unsplash&amp;utm_medium=referral&amp;utm_content=creditCopyText" TargetMode="External"/><Relationship Id="rId4" Type="http://schemas.openxmlformats.org/officeDocument/2006/relationships/image" Target="../media/image2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6.png"/><Relationship Id="rId5" Type="http://schemas.openxmlformats.org/officeDocument/2006/relationships/hyperlink" Target="https://unsplash.com/search/photos/only-one?utm_source=unsplash&amp;utm_medium=referral&amp;utm_content=creditCopyText" TargetMode="External"/><Relationship Id="rId4" Type="http://schemas.openxmlformats.org/officeDocument/2006/relationships/hyperlink" Target="https://unsplash.com/photos/-nbCXvnzyKs?utm_source=unsplash&amp;utm_medium=referral&amp;utm_content=creditCopyText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7.jpeg"/><Relationship Id="rId5" Type="http://schemas.openxmlformats.org/officeDocument/2006/relationships/hyperlink" Target="https://unsplash.com/search/photos/helpme?utm_source=unsplash&amp;utm_medium=referral&amp;utm_content=creditCopyText" TargetMode="External"/><Relationship Id="rId4" Type="http://schemas.openxmlformats.org/officeDocument/2006/relationships/hyperlink" Target="https://unsplash.com/photos/rX12B5uX7QM?utm_source=unsplash&amp;utm_medium=referral&amp;utm_content=creditCopyText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1.xml"/><Relationship Id="rId4" Type="http://schemas.openxmlformats.org/officeDocument/2006/relationships/image" Target="../media/image3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39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3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3.xml"/><Relationship Id="rId4" Type="http://schemas.openxmlformats.org/officeDocument/2006/relationships/image" Target="../media/image4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3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4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5.xml"/><Relationship Id="rId4" Type="http://schemas.openxmlformats.org/officeDocument/2006/relationships/image" Target="../media/image44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3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6.xml"/><Relationship Id="rId4" Type="http://schemas.openxmlformats.org/officeDocument/2006/relationships/image" Target="../media/image4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7.xml"/><Relationship Id="rId4" Type="http://schemas.openxmlformats.org/officeDocument/2006/relationships/image" Target="../media/image4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8.xml"/><Relationship Id="rId4" Type="http://schemas.openxmlformats.org/officeDocument/2006/relationships/image" Target="../media/image4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9.xml"/><Relationship Id="rId4" Type="http://schemas.openxmlformats.org/officeDocument/2006/relationships/image" Target="../media/image4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0.xml"/><Relationship Id="rId4" Type="http://schemas.openxmlformats.org/officeDocument/2006/relationships/image" Target="../media/image4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3.xml"/><Relationship Id="rId4" Type="http://schemas.openxmlformats.org/officeDocument/2006/relationships/image" Target="../media/image4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4.xml"/><Relationship Id="rId4" Type="http://schemas.openxmlformats.org/officeDocument/2006/relationships/image" Target="../media/image4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3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3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3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nam03.safelinks.protection.outlook.com/?url=https://forms.office.com/Pages/ResponsePage.aspx?id%3DPRtzXX0eZUSYU3PvKridQTECVnStr0tNlZOsYYEU5IJUOUhCSlg3OTZIUzk5N0dESlpGV1pNUFVTUy4u&amp;data=02|01||07f8dadf09ba4a459a9f08d62c879e0d|84df9e7fe9f640afb435aaaaaaaaaaaa|1|0|636745358309818690&amp;sdata=FYQyeWJwsK//kRoQcH3Esm82aCnl61DvwWtD6/pr%2BYk%3D&amp;reserved=0" TargetMode="External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12EAB22-DEE9-4AED-A15D-76BDCADCA469}"/>
              </a:ext>
            </a:extLst>
          </p:cNvPr>
          <p:cNvSpPr/>
          <p:nvPr/>
        </p:nvSpPr>
        <p:spPr>
          <a:xfrm>
            <a:off x="1199456" y="2264215"/>
            <a:ext cx="885698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4000" dirty="0">
                <a:solidFill>
                  <a:srgbClr val="FFE0A4"/>
                </a:solidFill>
                <a:ea typeface="Roboto Black" panose="02000000000000000000" pitchFamily="2" charset="0"/>
                <a:cs typeface="Arial" panose="020B0604020202020204" pitchFamily="34" charset="0"/>
              </a:rPr>
              <a:t>Reliable, Repeatable, Configurable </a:t>
            </a:r>
            <a:br>
              <a:rPr lang="en-GB" sz="4000" dirty="0">
                <a:solidFill>
                  <a:srgbClr val="FFE0A4"/>
                </a:solidFill>
                <a:ea typeface="Roboto Black" panose="02000000000000000000" pitchFamily="2" charset="0"/>
                <a:cs typeface="Arial" panose="020B0604020202020204" pitchFamily="34" charset="0"/>
              </a:rPr>
            </a:br>
            <a:r>
              <a:rPr lang="en-GB" sz="4000" dirty="0">
                <a:solidFill>
                  <a:srgbClr val="FFE0A4"/>
                </a:solidFill>
                <a:ea typeface="Roboto Black" panose="02000000000000000000" pitchFamily="2" charset="0"/>
                <a:cs typeface="Arial" panose="020B0604020202020204" pitchFamily="34" charset="0"/>
              </a:rPr>
              <a:t>&amp; Automated Validation with PowerShell </a:t>
            </a:r>
            <a:br>
              <a:rPr lang="en-GB" sz="4000" dirty="0">
                <a:solidFill>
                  <a:srgbClr val="FFE0A4"/>
                </a:solidFill>
                <a:ea typeface="Roboto Black" panose="02000000000000000000" pitchFamily="2" charset="0"/>
                <a:cs typeface="Arial" panose="020B0604020202020204" pitchFamily="34" charset="0"/>
              </a:rPr>
            </a:br>
            <a:r>
              <a:rPr lang="en-GB" sz="4000" dirty="0">
                <a:solidFill>
                  <a:srgbClr val="FFE0A4"/>
                </a:solidFill>
                <a:ea typeface="Roboto Black" panose="02000000000000000000" pitchFamily="2" charset="0"/>
                <a:cs typeface="Arial" panose="020B0604020202020204" pitchFamily="34" charset="0"/>
              </a:rPr>
              <a:t>dbachecks</a:t>
            </a:r>
            <a:endParaRPr lang="de-DE" sz="4000" dirty="0">
              <a:solidFill>
                <a:srgbClr val="FFE0A4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FDCA1D-F55B-48A6-BA5F-C999FD70EB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4272" y="836712"/>
            <a:ext cx="2344299" cy="23442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5D2FEE0-C7C3-4E09-96CC-C4499AA0F4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1074" y="3789040"/>
            <a:ext cx="1227497" cy="2021139"/>
          </a:xfrm>
          <a:prstGeom prst="rect">
            <a:avLst/>
          </a:prstGeom>
          <a:effectLst>
            <a:softEdge rad="444500"/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CF153A5-B7B0-4A9D-8BF1-A6B55598E74E}"/>
              </a:ext>
            </a:extLst>
          </p:cNvPr>
          <p:cNvSpPr/>
          <p:nvPr/>
        </p:nvSpPr>
        <p:spPr>
          <a:xfrm>
            <a:off x="3035660" y="5225404"/>
            <a:ext cx="61206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3200" dirty="0">
                <a:solidFill>
                  <a:srgbClr val="FFE0A4"/>
                </a:solidFill>
                <a:ea typeface="Roboto Black" panose="02000000000000000000" pitchFamily="2" charset="0"/>
                <a:cs typeface="Arial" panose="020B0604020202020204" pitchFamily="34" charset="0"/>
              </a:rPr>
              <a:t>Rob Sewell - @SQLDBAWithABeard</a:t>
            </a:r>
          </a:p>
        </p:txBody>
      </p:sp>
    </p:spTree>
    <p:extLst>
      <p:ext uri="{BB962C8B-B14F-4D97-AF65-F5344CB8AC3E}">
        <p14:creationId xmlns:p14="http://schemas.microsoft.com/office/powerpoint/2010/main" val="17976838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C39A52-4F98-4639-A0AC-C32BC9EB82A8}"/>
              </a:ext>
            </a:extLst>
          </p:cNvPr>
          <p:cNvSpPr txBox="1"/>
          <p:nvPr/>
        </p:nvSpPr>
        <p:spPr>
          <a:xfrm>
            <a:off x="3413702" y="908721"/>
            <a:ext cx="53645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0" dirty="0">
                <a:solidFill>
                  <a:srgbClr val="FFE0A4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Slides and Code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69493AD-DF5A-4F18-8B8F-BBEA448D39EB}"/>
              </a:ext>
            </a:extLst>
          </p:cNvPr>
          <p:cNvSpPr/>
          <p:nvPr/>
        </p:nvSpPr>
        <p:spPr>
          <a:xfrm>
            <a:off x="1559496" y="2636912"/>
            <a:ext cx="993710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rgbClr val="FFE0A4"/>
                </a:solidFill>
                <a:latin typeface="Calibri" panose="020F0502020204030204"/>
              </a:rPr>
              <a:t>All my Presentations</a:t>
            </a:r>
          </a:p>
          <a:p>
            <a:endParaRPr lang="en-US" sz="3600" dirty="0">
              <a:solidFill>
                <a:srgbClr val="FFE0A4"/>
              </a:solidFill>
              <a:latin typeface="Calibri" panose="020F0502020204030204"/>
            </a:endParaRPr>
          </a:p>
          <a:p>
            <a:r>
              <a:rPr lang="en-US" sz="3600" dirty="0">
                <a:solidFill>
                  <a:srgbClr val="FFE0A4"/>
                </a:solidFill>
                <a:latin typeface="Calibri" panose="020F0502020204030204"/>
              </a:rPr>
              <a:t>github.com/SQLDBAWithABeard/Presentations</a:t>
            </a:r>
          </a:p>
          <a:p>
            <a:endParaRPr lang="en-US" sz="3600" dirty="0">
              <a:solidFill>
                <a:srgbClr val="FFE0A4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953018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&#10;&#10;Description generated with very high confidence">
            <a:extLst>
              <a:ext uri="{FF2B5EF4-FFF2-40B4-BE49-F238E27FC236}">
                <a16:creationId xmlns:a16="http://schemas.microsoft.com/office/drawing/2014/main" id="{4001DCD2-2296-4AE6-A2F6-10F39E0E4FB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1268" y="1376378"/>
            <a:ext cx="6169463" cy="4105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3116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215EAC9-8692-4504-B6CE-156AC7BCEB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2359" y="4217231"/>
            <a:ext cx="4183282" cy="1643073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6F320D0C-BFA1-45B8-BAF6-D8F6F25977BA}"/>
              </a:ext>
            </a:extLst>
          </p:cNvPr>
          <p:cNvSpPr txBox="1">
            <a:spLocks/>
          </p:cNvSpPr>
          <p:nvPr/>
        </p:nvSpPr>
        <p:spPr>
          <a:xfrm>
            <a:off x="3719736" y="1052736"/>
            <a:ext cx="4752528" cy="857237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500" b="0" i="0" kern="1200">
                <a:solidFill>
                  <a:srgbClr val="19405F"/>
                </a:solidFill>
                <a:latin typeface="Source Sans Pro Light"/>
                <a:ea typeface="+mj-ea"/>
                <a:cs typeface="Source Sans Pro Light"/>
              </a:defRPr>
            </a:lvl1pPr>
          </a:lstStyle>
          <a:p>
            <a:r>
              <a:rPr lang="en-US" sz="4800" dirty="0">
                <a:solidFill>
                  <a:srgbClr val="FFE0A4"/>
                </a:solidFill>
                <a:latin typeface="+mn-lt"/>
                <a:cs typeface="+mj-cs"/>
              </a:rPr>
              <a:t>What is Pester?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6B39BE3-D179-4B95-9CB7-D4D89C8DDEC4}"/>
              </a:ext>
            </a:extLst>
          </p:cNvPr>
          <p:cNvSpPr/>
          <p:nvPr/>
        </p:nvSpPr>
        <p:spPr>
          <a:xfrm>
            <a:off x="1559496" y="2068082"/>
            <a:ext cx="8424936" cy="29706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b="1" i="1" dirty="0">
                <a:solidFill>
                  <a:srgbClr val="FFE0A4"/>
                </a:solidFill>
              </a:rPr>
              <a:t>Test Runner for PowerShell </a:t>
            </a:r>
          </a:p>
          <a:p>
            <a:pPr>
              <a:lnSpc>
                <a:spcPct val="150000"/>
              </a:lnSpc>
            </a:pPr>
            <a:r>
              <a:rPr lang="en-US" sz="3200" b="1" i="1" dirty="0">
                <a:solidFill>
                  <a:srgbClr val="FFE0A4"/>
                </a:solidFill>
              </a:rPr>
              <a:t>A Unit Testing Framework</a:t>
            </a:r>
          </a:p>
          <a:p>
            <a:pPr>
              <a:lnSpc>
                <a:spcPct val="150000"/>
              </a:lnSpc>
            </a:pPr>
            <a:r>
              <a:rPr lang="en-US" sz="3200" b="1" i="1" dirty="0">
                <a:solidFill>
                  <a:srgbClr val="FFE0A4"/>
                </a:solidFill>
              </a:rPr>
              <a:t>An Infrastructure Testing Framework</a:t>
            </a:r>
            <a:endParaRPr lang="en-US" sz="3200" dirty="0">
              <a:solidFill>
                <a:srgbClr val="FFE0A4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3200" b="1" i="1" dirty="0">
                <a:solidFill>
                  <a:srgbClr val="FFE0A4"/>
                </a:solidFill>
              </a:rPr>
              <a:t>https://github.com/pester</a:t>
            </a:r>
          </a:p>
        </p:txBody>
      </p:sp>
    </p:spTree>
    <p:extLst>
      <p:ext uri="{BB962C8B-B14F-4D97-AF65-F5344CB8AC3E}">
        <p14:creationId xmlns:p14="http://schemas.microsoft.com/office/powerpoint/2010/main" val="22032872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5203450-FCD3-425B-8791-377A83B988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3512" y="3861048"/>
            <a:ext cx="8953309" cy="1577673"/>
          </a:xfrm>
          <a:prstGeom prst="rect">
            <a:avLst/>
          </a:prstGeom>
        </p:spPr>
      </p:pic>
      <p:sp>
        <p:nvSpPr>
          <p:cNvPr id="6" name="Content Placeholder 6">
            <a:extLst>
              <a:ext uri="{FF2B5EF4-FFF2-40B4-BE49-F238E27FC236}">
                <a16:creationId xmlns:a16="http://schemas.microsoft.com/office/drawing/2014/main" id="{60C0CE76-2385-4772-8360-4151108A3263}"/>
              </a:ext>
            </a:extLst>
          </p:cNvPr>
          <p:cNvSpPr txBox="1">
            <a:spLocks/>
          </p:cNvSpPr>
          <p:nvPr/>
        </p:nvSpPr>
        <p:spPr>
          <a:xfrm>
            <a:off x="1619345" y="1808820"/>
            <a:ext cx="8953309" cy="17281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sz="4000" dirty="0">
                <a:solidFill>
                  <a:srgbClr val="FFE0A4"/>
                </a:solidFill>
              </a:rPr>
              <a:t>Writing Pester Tests for one SQL instance is easy once you “get” Pester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8439906-A17C-4700-A6CC-C3404EED471E}"/>
              </a:ext>
            </a:extLst>
          </p:cNvPr>
          <p:cNvSpPr txBox="1">
            <a:spLocks/>
          </p:cNvSpPr>
          <p:nvPr/>
        </p:nvSpPr>
        <p:spPr>
          <a:xfrm>
            <a:off x="5100046" y="912591"/>
            <a:ext cx="2580130" cy="572193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1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39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solidFill>
                  <a:srgbClr val="FFE0A4"/>
                </a:solidFill>
                <a:latin typeface="+mn-lt"/>
              </a:rPr>
              <a:t>Pester</a:t>
            </a:r>
          </a:p>
        </p:txBody>
      </p:sp>
    </p:spTree>
    <p:extLst>
      <p:ext uri="{BB962C8B-B14F-4D97-AF65-F5344CB8AC3E}">
        <p14:creationId xmlns:p14="http://schemas.microsoft.com/office/powerpoint/2010/main" val="18236728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66B86F-DB98-4137-9377-D55B0E8CA705}"/>
              </a:ext>
            </a:extLst>
          </p:cNvPr>
          <p:cNvSpPr txBox="1">
            <a:spLocks/>
          </p:cNvSpPr>
          <p:nvPr/>
        </p:nvSpPr>
        <p:spPr>
          <a:xfrm>
            <a:off x="5100046" y="912591"/>
            <a:ext cx="2580130" cy="572193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1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39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solidFill>
                  <a:srgbClr val="FFE0A4"/>
                </a:solidFill>
                <a:latin typeface="+mn-lt"/>
              </a:rPr>
              <a:t>Pester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1FFEFD1-0AFC-4B61-921A-721FFB1CB9F2}"/>
              </a:ext>
            </a:extLst>
          </p:cNvPr>
          <p:cNvSpPr/>
          <p:nvPr/>
        </p:nvSpPr>
        <p:spPr>
          <a:xfrm>
            <a:off x="1523492" y="1750356"/>
            <a:ext cx="9145016" cy="13857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3600" dirty="0">
                <a:solidFill>
                  <a:srgbClr val="FFE0A4"/>
                </a:solidFill>
              </a:rPr>
              <a:t>Writing slightly different Pester Tests for slightly different instances is copy and paste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F1A0BD-D49F-4892-8129-9A6B050881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3492" y="3401693"/>
            <a:ext cx="9145016" cy="154900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DD09476-02CA-4F30-AE68-66AB92E8FF72}"/>
              </a:ext>
            </a:extLst>
          </p:cNvPr>
          <p:cNvSpPr/>
          <p:nvPr/>
        </p:nvSpPr>
        <p:spPr>
          <a:xfrm>
            <a:off x="1964693" y="5216274"/>
            <a:ext cx="8262614" cy="5114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400" dirty="0">
                <a:solidFill>
                  <a:srgbClr val="FFE0A4"/>
                </a:solidFill>
              </a:rPr>
              <a:t>It is possible to parameterize Pester tests (but not so easy to say!)</a:t>
            </a:r>
          </a:p>
        </p:txBody>
      </p:sp>
    </p:spTree>
    <p:extLst>
      <p:ext uri="{BB962C8B-B14F-4D97-AF65-F5344CB8AC3E}">
        <p14:creationId xmlns:p14="http://schemas.microsoft.com/office/powerpoint/2010/main" val="2425916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3217" y="278176"/>
            <a:ext cx="8345566" cy="765771"/>
          </a:xfrm>
        </p:spPr>
        <p:txBody>
          <a:bodyPr>
            <a:noAutofit/>
          </a:bodyPr>
          <a:lstStyle/>
          <a:p>
            <a:r>
              <a:rPr lang="en-US" sz="4501" dirty="0">
                <a:solidFill>
                  <a:srgbClr val="FFE0A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Consider Your SQL Environment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DEB027-A3D8-4824-98D1-94034E381D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9636" y="1275422"/>
            <a:ext cx="6768752" cy="507455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7D5ACE3-D10D-4B80-908E-3C771FA4CA84}"/>
              </a:ext>
            </a:extLst>
          </p:cNvPr>
          <p:cNvSpPr/>
          <p:nvPr/>
        </p:nvSpPr>
        <p:spPr>
          <a:xfrm>
            <a:off x="13728848" y="1484784"/>
            <a:ext cx="3381281" cy="773430"/>
          </a:xfrm>
          <a:prstGeom prst="rect">
            <a:avLst/>
          </a:prstGeom>
          <a:noFill/>
          <a:ln w="730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79785150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3217" y="278176"/>
            <a:ext cx="8345566" cy="765771"/>
          </a:xfrm>
        </p:spPr>
        <p:txBody>
          <a:bodyPr>
            <a:noAutofit/>
          </a:bodyPr>
          <a:lstStyle/>
          <a:p>
            <a:r>
              <a:rPr lang="en-US" sz="4501" dirty="0">
                <a:solidFill>
                  <a:srgbClr val="FFE0A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Consider Your SQL Environment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DEB027-A3D8-4824-98D1-94034E381D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7448" y="1196752"/>
            <a:ext cx="4034043" cy="302433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7D5ACE3-D10D-4B80-908E-3C771FA4CA84}"/>
              </a:ext>
            </a:extLst>
          </p:cNvPr>
          <p:cNvSpPr/>
          <p:nvPr/>
        </p:nvSpPr>
        <p:spPr>
          <a:xfrm>
            <a:off x="1127448" y="1196752"/>
            <a:ext cx="4034043" cy="936104"/>
          </a:xfrm>
          <a:prstGeom prst="rect">
            <a:avLst/>
          </a:prstGeom>
          <a:noFill/>
          <a:ln w="730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71A5C872-1C2C-4410-B8A4-F99CDBCCE169}"/>
              </a:ext>
            </a:extLst>
          </p:cNvPr>
          <p:cNvSpPr/>
          <p:nvPr/>
        </p:nvSpPr>
        <p:spPr>
          <a:xfrm rot="10800000">
            <a:off x="5519936" y="1043947"/>
            <a:ext cx="2304256" cy="123292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15B294-7A12-4AE8-893F-42F0682F59B9}"/>
              </a:ext>
            </a:extLst>
          </p:cNvPr>
          <p:cNvSpPr txBox="1"/>
          <p:nvPr/>
        </p:nvSpPr>
        <p:spPr>
          <a:xfrm>
            <a:off x="8256240" y="1337243"/>
            <a:ext cx="35283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PRODUCTION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C8EAFE-A65B-48D0-AADD-81295C87574E}"/>
              </a:ext>
            </a:extLst>
          </p:cNvPr>
          <p:cNvSpPr txBox="1"/>
          <p:nvPr/>
        </p:nvSpPr>
        <p:spPr>
          <a:xfrm>
            <a:off x="5519936" y="2492896"/>
            <a:ext cx="6192688" cy="27515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No SA account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Backup Compression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FULL Recovery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Secure Backup Location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Agent Alerts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Production Agent Jobs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Only Certain Production AD Groups allowed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And much more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4042969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3217" y="278176"/>
            <a:ext cx="8345566" cy="765771"/>
          </a:xfrm>
        </p:spPr>
        <p:txBody>
          <a:bodyPr>
            <a:noAutofit/>
          </a:bodyPr>
          <a:lstStyle/>
          <a:p>
            <a:r>
              <a:rPr lang="en-US" sz="4501" dirty="0">
                <a:solidFill>
                  <a:srgbClr val="FFE0A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Consider Your SQL Environment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DEB027-A3D8-4824-98D1-94034E381D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7448" y="1196752"/>
            <a:ext cx="4034043" cy="302433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7D5ACE3-D10D-4B80-908E-3C771FA4CA84}"/>
              </a:ext>
            </a:extLst>
          </p:cNvPr>
          <p:cNvSpPr/>
          <p:nvPr/>
        </p:nvSpPr>
        <p:spPr>
          <a:xfrm>
            <a:off x="1109164" y="2240868"/>
            <a:ext cx="4034043" cy="936104"/>
          </a:xfrm>
          <a:prstGeom prst="rect">
            <a:avLst/>
          </a:prstGeom>
          <a:noFill/>
          <a:ln w="730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71A5C872-1C2C-4410-B8A4-F99CDBCCE169}"/>
              </a:ext>
            </a:extLst>
          </p:cNvPr>
          <p:cNvSpPr/>
          <p:nvPr/>
        </p:nvSpPr>
        <p:spPr>
          <a:xfrm rot="10800000">
            <a:off x="5546576" y="2092457"/>
            <a:ext cx="2304256" cy="1232925"/>
          </a:xfrm>
          <a:prstGeom prst="rightArrow">
            <a:avLst/>
          </a:prstGeom>
          <a:solidFill>
            <a:schemeClr val="accent4"/>
          </a:solidFill>
          <a:ln>
            <a:solidFill>
              <a:schemeClr val="accent4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15B294-7A12-4AE8-893F-42F0682F59B9}"/>
              </a:ext>
            </a:extLst>
          </p:cNvPr>
          <p:cNvSpPr txBox="1"/>
          <p:nvPr/>
        </p:nvSpPr>
        <p:spPr>
          <a:xfrm>
            <a:off x="8267493" y="2385753"/>
            <a:ext cx="35283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000" b="1" i="0" u="none" strike="noStrike" kern="1200" cap="none" spc="0" normalizeH="0" baseline="0" noProof="0" dirty="0">
                <a:ln>
                  <a:noFill/>
                </a:ln>
                <a:solidFill>
                  <a:srgbClr val="DF9041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TEST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C8EAFE-A65B-48D0-AADD-81295C87574E}"/>
              </a:ext>
            </a:extLst>
          </p:cNvPr>
          <p:cNvSpPr txBox="1"/>
          <p:nvPr/>
        </p:nvSpPr>
        <p:spPr>
          <a:xfrm>
            <a:off x="5546576" y="4005064"/>
            <a:ext cx="6192688" cy="1421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Different Backup Strategy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Test Agent Jobs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Needs the Testers AD Groups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And much more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4081485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3217" y="278176"/>
            <a:ext cx="8345566" cy="765771"/>
          </a:xfrm>
        </p:spPr>
        <p:txBody>
          <a:bodyPr>
            <a:noAutofit/>
          </a:bodyPr>
          <a:lstStyle/>
          <a:p>
            <a:r>
              <a:rPr lang="en-US" sz="4501" dirty="0">
                <a:solidFill>
                  <a:srgbClr val="FFE0A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Consider Your SQL Environment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DEB027-A3D8-4824-98D1-94034E381D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7448" y="1196752"/>
            <a:ext cx="4034043" cy="302433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7D5ACE3-D10D-4B80-908E-3C771FA4CA84}"/>
              </a:ext>
            </a:extLst>
          </p:cNvPr>
          <p:cNvSpPr/>
          <p:nvPr/>
        </p:nvSpPr>
        <p:spPr>
          <a:xfrm>
            <a:off x="1127448" y="3280048"/>
            <a:ext cx="4034043" cy="936104"/>
          </a:xfrm>
          <a:prstGeom prst="rect">
            <a:avLst/>
          </a:prstGeom>
          <a:noFill/>
          <a:ln w="73025">
            <a:solidFill>
              <a:srgbClr val="337D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71A5C872-1C2C-4410-B8A4-F99CDBCCE169}"/>
              </a:ext>
            </a:extLst>
          </p:cNvPr>
          <p:cNvSpPr/>
          <p:nvPr/>
        </p:nvSpPr>
        <p:spPr>
          <a:xfrm rot="10800000">
            <a:off x="5562364" y="3032084"/>
            <a:ext cx="2304256" cy="1232925"/>
          </a:xfrm>
          <a:prstGeom prst="rightArrow">
            <a:avLst/>
          </a:prstGeom>
          <a:solidFill>
            <a:srgbClr val="337D38"/>
          </a:solidFill>
          <a:ln>
            <a:solidFill>
              <a:srgbClr val="337D38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15B294-7A12-4AE8-893F-42F0682F59B9}"/>
              </a:ext>
            </a:extLst>
          </p:cNvPr>
          <p:cNvSpPr txBox="1"/>
          <p:nvPr/>
        </p:nvSpPr>
        <p:spPr>
          <a:xfrm>
            <a:off x="8251071" y="3280048"/>
            <a:ext cx="35283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000" b="1" i="0" u="none" strike="noStrike" kern="1200" cap="none" spc="0" normalizeH="0" baseline="0" noProof="0" dirty="0">
                <a:ln>
                  <a:noFill/>
                </a:ln>
                <a:solidFill>
                  <a:srgbClr val="337D38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Development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C8EAFE-A65B-48D0-AADD-81295C87574E}"/>
              </a:ext>
            </a:extLst>
          </p:cNvPr>
          <p:cNvSpPr txBox="1"/>
          <p:nvPr/>
        </p:nvSpPr>
        <p:spPr>
          <a:xfrm>
            <a:off x="1098104" y="4697714"/>
            <a:ext cx="619268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Simple Recovery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No Agent Jobs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Definitely no Production AD Information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SA Account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And much more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7315158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3217" y="278176"/>
            <a:ext cx="8345566" cy="765771"/>
          </a:xfrm>
        </p:spPr>
        <p:txBody>
          <a:bodyPr>
            <a:noAutofit/>
          </a:bodyPr>
          <a:lstStyle/>
          <a:p>
            <a:r>
              <a:rPr lang="en-US" sz="4501" dirty="0">
                <a:solidFill>
                  <a:srgbClr val="FFE0A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Consider Your SQL Environment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DEB027-A3D8-4824-98D1-94034E381D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2376" y="1191816"/>
            <a:ext cx="6441843" cy="482947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7D5ACE3-D10D-4B80-908E-3C771FA4CA84}"/>
              </a:ext>
            </a:extLst>
          </p:cNvPr>
          <p:cNvSpPr/>
          <p:nvPr/>
        </p:nvSpPr>
        <p:spPr>
          <a:xfrm>
            <a:off x="9264352" y="1197546"/>
            <a:ext cx="1152128" cy="4823742"/>
          </a:xfrm>
          <a:prstGeom prst="rect">
            <a:avLst/>
          </a:prstGeom>
          <a:noFill/>
          <a:ln w="730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C8EAFE-A65B-48D0-AADD-81295C87574E}"/>
              </a:ext>
            </a:extLst>
          </p:cNvPr>
          <p:cNvSpPr txBox="1"/>
          <p:nvPr/>
        </p:nvSpPr>
        <p:spPr>
          <a:xfrm>
            <a:off x="477781" y="2305158"/>
            <a:ext cx="4682115" cy="27515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Global view of one ‘widgets’ environments might be needed for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Project Managers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Team Leaders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Release Managers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Agile Teams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0A214D-4C30-44A0-B17A-860D55EFB319}"/>
              </a:ext>
            </a:extLst>
          </p:cNvPr>
          <p:cNvSpPr txBox="1"/>
          <p:nvPr/>
        </p:nvSpPr>
        <p:spPr>
          <a:xfrm>
            <a:off x="839416" y="1351387"/>
            <a:ext cx="35283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0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Widget One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8213510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55E12FD-F514-4630-B8CF-4B9EF687CE2D}"/>
              </a:ext>
            </a:extLst>
          </p:cNvPr>
          <p:cNvSpPr txBox="1"/>
          <p:nvPr/>
        </p:nvSpPr>
        <p:spPr>
          <a:xfrm>
            <a:off x="4043772" y="2921169"/>
            <a:ext cx="410445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0" dirty="0">
                <a:solidFill>
                  <a:srgbClr val="FFE0A4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WHO AM !?</a:t>
            </a:r>
          </a:p>
        </p:txBody>
      </p:sp>
    </p:spTree>
    <p:extLst>
      <p:ext uri="{BB962C8B-B14F-4D97-AF65-F5344CB8AC3E}">
        <p14:creationId xmlns:p14="http://schemas.microsoft.com/office/powerpoint/2010/main" val="345829617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urtains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3217" y="278176"/>
            <a:ext cx="8345566" cy="765771"/>
          </a:xfrm>
        </p:spPr>
        <p:txBody>
          <a:bodyPr>
            <a:noAutofit/>
          </a:bodyPr>
          <a:lstStyle/>
          <a:p>
            <a:r>
              <a:rPr lang="en-US" sz="4501" dirty="0">
                <a:solidFill>
                  <a:srgbClr val="FFE0A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Consider Your SQL Environment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DEB027-A3D8-4824-98D1-94034E381D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2376" y="1191816"/>
            <a:ext cx="6441843" cy="482947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7D5ACE3-D10D-4B80-908E-3C771FA4CA84}"/>
              </a:ext>
            </a:extLst>
          </p:cNvPr>
          <p:cNvSpPr/>
          <p:nvPr/>
        </p:nvSpPr>
        <p:spPr>
          <a:xfrm>
            <a:off x="8040216" y="1197546"/>
            <a:ext cx="2448272" cy="3167558"/>
          </a:xfrm>
          <a:prstGeom prst="rect">
            <a:avLst/>
          </a:prstGeom>
          <a:noFill/>
          <a:ln w="730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C8EAFE-A65B-48D0-AADD-81295C87574E}"/>
              </a:ext>
            </a:extLst>
          </p:cNvPr>
          <p:cNvSpPr txBox="1"/>
          <p:nvPr/>
        </p:nvSpPr>
        <p:spPr>
          <a:xfrm>
            <a:off x="477781" y="2305158"/>
            <a:ext cx="4682115" cy="2086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For those ‘special’ SQL Servers that don’t fit in the usual boxes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I.E. SharePoint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0A214D-4C30-44A0-B17A-860D55EFB319}"/>
              </a:ext>
            </a:extLst>
          </p:cNvPr>
          <p:cNvSpPr txBox="1"/>
          <p:nvPr/>
        </p:nvSpPr>
        <p:spPr>
          <a:xfrm>
            <a:off x="839416" y="1351387"/>
            <a:ext cx="4432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0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Special Snowflakes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9947295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2666108" y="5733256"/>
            <a:ext cx="7056784" cy="921152"/>
          </a:xfrm>
        </p:spPr>
        <p:txBody>
          <a:bodyPr/>
          <a:lstStyle/>
          <a:p>
            <a:pPr marL="0" indent="0">
              <a:lnSpc>
                <a:spcPct val="120000"/>
              </a:lnSpc>
              <a:buNone/>
            </a:pPr>
            <a:r>
              <a:rPr lang="en-US" sz="3600" dirty="0">
                <a:solidFill>
                  <a:srgbClr val="FFE0A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DBAs may need output instantly</a:t>
            </a:r>
          </a:p>
          <a:p>
            <a:pPr>
              <a:lnSpc>
                <a:spcPct val="120000"/>
              </a:lnSpc>
            </a:pPr>
            <a:endParaRPr lang="en-US" dirty="0"/>
          </a:p>
          <a:p>
            <a:pPr>
              <a:lnSpc>
                <a:spcPct val="120000"/>
              </a:lnSpc>
            </a:pPr>
            <a:endParaRPr lang="en-US" sz="1200" dirty="0"/>
          </a:p>
          <a:p>
            <a:pPr>
              <a:lnSpc>
                <a:spcPct val="120000"/>
              </a:lnSpc>
            </a:pPr>
            <a:endParaRPr lang="en-US" sz="12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6108" y="-105717"/>
            <a:ext cx="6859785" cy="1020762"/>
          </a:xfrm>
        </p:spPr>
        <p:txBody>
          <a:bodyPr>
            <a:normAutofit/>
          </a:bodyPr>
          <a:lstStyle/>
          <a:p>
            <a:r>
              <a:rPr lang="en-US" sz="4501" dirty="0">
                <a:solidFill>
                  <a:srgbClr val="FFE0A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Challenge - Output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AE7A1F-8F6F-4CF6-B2ED-69BC5B3DC8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2966" y="1289861"/>
            <a:ext cx="8546068" cy="427827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10279321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35360" y="764705"/>
            <a:ext cx="11593288" cy="3678189"/>
          </a:xfrm>
        </p:spPr>
        <p:txBody>
          <a:bodyPr/>
          <a:lstStyle/>
          <a:p>
            <a:pPr marL="0" indent="0">
              <a:lnSpc>
                <a:spcPct val="120000"/>
              </a:lnSpc>
              <a:buNone/>
            </a:pPr>
            <a:endParaRPr lang="en-US" dirty="0"/>
          </a:p>
          <a:p>
            <a:pPr>
              <a:lnSpc>
                <a:spcPct val="120000"/>
              </a:lnSpc>
            </a:pPr>
            <a:r>
              <a:rPr lang="en-US" sz="2400" b="1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DBAs may want to automate and integrate with other solutions (DevOps, Daily Checks, Incident Response, Maintenance Windows) </a:t>
            </a:r>
            <a:br>
              <a:rPr lang="en-US" dirty="0"/>
            </a:br>
            <a:endParaRPr lang="en-US" dirty="0"/>
          </a:p>
          <a:p>
            <a:pPr>
              <a:lnSpc>
                <a:spcPct val="120000"/>
              </a:lnSpc>
            </a:pPr>
            <a:endParaRPr lang="en-US" sz="1200" dirty="0"/>
          </a:p>
          <a:p>
            <a:pPr>
              <a:lnSpc>
                <a:spcPct val="120000"/>
              </a:lnSpc>
            </a:pPr>
            <a:endParaRPr lang="en-US" sz="12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A2AA631-0DE0-4E4D-9C60-F3BCD5681E7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9596" y="2276872"/>
            <a:ext cx="7272808" cy="4214531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21358D24-7A5A-4B90-9D01-A70BFE984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6108" y="260649"/>
            <a:ext cx="6859785" cy="765771"/>
          </a:xfrm>
        </p:spPr>
        <p:txBody>
          <a:bodyPr>
            <a:normAutofit/>
          </a:bodyPr>
          <a:lstStyle/>
          <a:p>
            <a:r>
              <a:rPr lang="en-US" sz="4501" dirty="0">
                <a:solidFill>
                  <a:srgbClr val="FFE0A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Challenge - Output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57470226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479376" y="981589"/>
            <a:ext cx="11233248" cy="4679659"/>
          </a:xfrm>
        </p:spPr>
        <p:txBody>
          <a:bodyPr/>
          <a:lstStyle/>
          <a:p>
            <a:pPr marL="0" indent="0">
              <a:lnSpc>
                <a:spcPct val="120000"/>
              </a:lnSpc>
              <a:buNone/>
            </a:pPr>
            <a:endParaRPr lang="en-US" sz="1200" dirty="0"/>
          </a:p>
          <a:p>
            <a:pPr>
              <a:lnSpc>
                <a:spcPct val="120000"/>
              </a:lnSpc>
            </a:pPr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Management want output they understand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9" name="Picture 8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6B9E9094-EB47-4092-A9BA-19081136B7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6230" y="2020546"/>
            <a:ext cx="9359539" cy="382814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C223FD1-1F2D-4F6E-8E10-9597F9712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6792" y="468050"/>
            <a:ext cx="5119616" cy="765771"/>
          </a:xfrm>
        </p:spPr>
        <p:txBody>
          <a:bodyPr>
            <a:normAutofit/>
          </a:bodyPr>
          <a:lstStyle/>
          <a:p>
            <a:r>
              <a:rPr lang="en-US" sz="4501" dirty="0">
                <a:solidFill>
                  <a:srgbClr val="FFE0A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Challenge - Output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3CB085B-D91C-4905-8F4E-97A776D38402}"/>
              </a:ext>
            </a:extLst>
          </p:cNvPr>
          <p:cNvSpPr/>
          <p:nvPr/>
        </p:nvSpPr>
        <p:spPr>
          <a:xfrm>
            <a:off x="4426875" y="6070364"/>
            <a:ext cx="3385863" cy="3312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u="none" strike="noStrike" kern="1200" cap="none" spc="0" normalizeH="0" baseline="0" noProof="0" dirty="0">
                <a:ln>
                  <a:noFill/>
                </a:ln>
                <a:solidFill>
                  <a:srgbClr val="FFE0A4"/>
                </a:solidFill>
                <a:effectLst/>
                <a:uLnTx/>
                <a:uFillTx/>
                <a:latin typeface="AppleStorm" panose="02000603000000000000" pitchFamily="50" charset="0"/>
                <a:ea typeface="+mn-ea"/>
                <a:cs typeface="+mn-cs"/>
              </a:rPr>
              <a:t>– (and with pretty interactive pictures !)</a:t>
            </a:r>
            <a:endParaRPr kumimoji="0" lang="en-US" sz="900" u="none" strike="noStrike" kern="1200" cap="none" spc="0" normalizeH="0" baseline="0" noProof="0" dirty="0">
              <a:ln>
                <a:noFill/>
              </a:ln>
              <a:solidFill>
                <a:srgbClr val="FFE0A4"/>
              </a:solidFill>
              <a:effectLst/>
              <a:uLnTx/>
              <a:uFillTx/>
              <a:latin typeface="AppleStorm" panose="02000603000000000000" pitchFamily="50" charset="0"/>
              <a:ea typeface="+mn-ea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26899300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551384" y="1844824"/>
            <a:ext cx="11305256" cy="3816423"/>
          </a:xfrm>
        </p:spPr>
        <p:txBody>
          <a:bodyPr/>
          <a:lstStyle/>
          <a:p>
            <a:pPr lvl="0">
              <a:lnSpc>
                <a:spcPct val="120000"/>
              </a:lnSpc>
            </a:pPr>
            <a:r>
              <a:rPr lang="en-US" sz="4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Create redistributable, easily configurable Pester tests using industry leaders checklists</a:t>
            </a:r>
          </a:p>
          <a:p>
            <a:pPr lvl="0">
              <a:lnSpc>
                <a:spcPct val="120000"/>
              </a:lnSpc>
            </a:pPr>
            <a:r>
              <a:rPr lang="en-US" sz="4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Enable output to suit the requirements of different types of end users human and machine</a:t>
            </a: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3501" y="283953"/>
            <a:ext cx="2844997" cy="1020762"/>
          </a:xfrm>
        </p:spPr>
        <p:txBody>
          <a:bodyPr>
            <a:normAutofit/>
          </a:bodyPr>
          <a:lstStyle/>
          <a:p>
            <a:r>
              <a:rPr lang="en-US" sz="4951" dirty="0">
                <a:solidFill>
                  <a:srgbClr val="FFE0A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Our Goal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80966330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765289" y="223395"/>
            <a:ext cx="6661421" cy="848739"/>
          </a:xfrm>
        </p:spPr>
        <p:txBody>
          <a:bodyPr>
            <a:normAutofit/>
          </a:bodyPr>
          <a:lstStyle/>
          <a:p>
            <a:r>
              <a:rPr lang="en-US" sz="4951" dirty="0">
                <a:solidFill>
                  <a:srgbClr val="FFE0A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System Requirements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479376" y="1820063"/>
            <a:ext cx="3680532" cy="390525"/>
          </a:xfrm>
        </p:spPr>
        <p:txBody>
          <a:bodyPr>
            <a:noAutofit/>
          </a:bodyPr>
          <a:lstStyle/>
          <a:p>
            <a:r>
              <a:rPr lang="en-US" sz="6000" dirty="0">
                <a:solidFill>
                  <a:srgbClr val="FFE0A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Minimum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6779424" y="1643602"/>
            <a:ext cx="5294571" cy="566986"/>
          </a:xfrm>
        </p:spPr>
        <p:txBody>
          <a:bodyPr>
            <a:noAutofit/>
          </a:bodyPr>
          <a:lstStyle/>
          <a:p>
            <a:r>
              <a:rPr lang="en-US" sz="6000" dirty="0">
                <a:solidFill>
                  <a:srgbClr val="FFE0A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Recommended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23392" y="2189831"/>
            <a:ext cx="5400600" cy="4191497"/>
          </a:xfrm>
        </p:spPr>
        <p:txBody>
          <a:bodyPr>
            <a:normAutofit fontScale="85000" lnSpcReduction="20000"/>
          </a:bodyPr>
          <a:lstStyle/>
          <a:p>
            <a:pPr defTabSz="859550">
              <a:spcBef>
                <a:spcPts val="900"/>
              </a:spcBef>
              <a:defRPr sz="1879" b="1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r>
              <a:rPr lang="en-US" sz="4700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Client</a:t>
            </a:r>
            <a:endParaRPr lang="en-US" sz="4700" i="1" dirty="0">
              <a:solidFill>
                <a:schemeClr val="tx1"/>
              </a:solidFill>
              <a:latin typeface="Calibri" panose="020F0502020204030204" pitchFamily="34" charset="0"/>
              <a:ea typeface="Segoe UI Semilight"/>
              <a:cs typeface="Calibri" panose="020F0502020204030204" pitchFamily="34" charset="0"/>
              <a:sym typeface="Segoe UI Semilight"/>
            </a:endParaRPr>
          </a:p>
          <a:p>
            <a:pPr marL="322330" indent="-322330" defTabSz="859550">
              <a:spcBef>
                <a:spcPts val="900"/>
              </a:spcBef>
              <a:defRPr sz="1879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r>
              <a:rPr lang="en-US" sz="4700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PowerShell v4</a:t>
            </a:r>
            <a:br>
              <a:rPr lang="en-US" sz="4700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US" sz="4700" i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defTabSz="859550">
              <a:spcBef>
                <a:spcPts val="900"/>
              </a:spcBef>
              <a:defRPr sz="1879" b="1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r>
              <a:rPr lang="en-US" sz="4700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Modules</a:t>
            </a:r>
            <a:endParaRPr lang="en-US" sz="4700" i="1" dirty="0">
              <a:solidFill>
                <a:schemeClr val="tx1"/>
              </a:solidFill>
              <a:latin typeface="Calibri" panose="020F0502020204030204" pitchFamily="34" charset="0"/>
              <a:ea typeface="Segoe UI Semilight"/>
              <a:cs typeface="Calibri" panose="020F0502020204030204" pitchFamily="34" charset="0"/>
              <a:sym typeface="Segoe UI Semilight"/>
            </a:endParaRPr>
          </a:p>
          <a:p>
            <a:pPr marL="322330" indent="-322330" defTabSz="859550">
              <a:spcBef>
                <a:spcPts val="900"/>
              </a:spcBef>
              <a:defRPr sz="1879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r>
              <a:rPr lang="en-US" sz="4700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dbatools</a:t>
            </a:r>
          </a:p>
          <a:p>
            <a:pPr marL="322330" indent="-322330" defTabSz="859550">
              <a:spcBef>
                <a:spcPts val="900"/>
              </a:spcBef>
              <a:defRPr sz="1879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r>
              <a:rPr lang="en-US" sz="4700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Pester</a:t>
            </a:r>
          </a:p>
          <a:p>
            <a:pPr marL="322330" indent="-322330" defTabSz="859550">
              <a:spcBef>
                <a:spcPts val="900"/>
              </a:spcBef>
              <a:defRPr sz="1879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r>
              <a:rPr lang="en-US" sz="4700" i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PSFramework</a:t>
            </a:r>
            <a:endParaRPr lang="en-US" sz="4700" i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22330" indent="-322330" defTabSz="859550">
              <a:spcBef>
                <a:spcPts val="900"/>
              </a:spcBef>
              <a:defRPr sz="1879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endParaRPr lang="en-US" dirty="0">
              <a:solidFill>
                <a:srgbClr val="58585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22330" indent="-322330" defTabSz="859550">
              <a:spcBef>
                <a:spcPts val="900"/>
              </a:spcBef>
              <a:defRPr sz="1879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endParaRPr lang="en-US" dirty="0">
              <a:solidFill>
                <a:srgbClr val="58585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5"/>
          </p:nvPr>
        </p:nvSpPr>
        <p:spPr>
          <a:xfrm>
            <a:off x="7426164" y="2172490"/>
            <a:ext cx="3854411" cy="1175942"/>
          </a:xfrm>
        </p:spPr>
        <p:txBody>
          <a:bodyPr>
            <a:noAutofit/>
          </a:bodyPr>
          <a:lstStyle/>
          <a:p>
            <a:pPr>
              <a:defRPr sz="2000" b="1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r>
              <a:rPr lang="en-US" sz="4000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Client</a:t>
            </a:r>
            <a:endParaRPr lang="en-US" sz="4000" i="1" dirty="0">
              <a:solidFill>
                <a:schemeClr val="tx1"/>
              </a:solidFill>
              <a:latin typeface="Calibri" panose="020F0502020204030204" pitchFamily="34" charset="0"/>
              <a:ea typeface="Segoe UI Semilight"/>
              <a:cs typeface="Calibri" panose="020F0502020204030204" pitchFamily="34" charset="0"/>
              <a:sym typeface="Segoe UI Semilight"/>
            </a:endParaRPr>
          </a:p>
          <a:p>
            <a:pPr marL="342906" indent="-342906">
              <a:defRPr sz="2000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r>
              <a:rPr lang="en-US" sz="4000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PowerShell v5.1</a:t>
            </a:r>
            <a:endParaRPr lang="en-US" sz="4000" i="1" dirty="0">
              <a:solidFill>
                <a:schemeClr val="tx1"/>
              </a:solidFill>
              <a:latin typeface="Calibri" panose="020F0502020204030204" pitchFamily="34" charset="0"/>
              <a:ea typeface="Segoe UI Semilight"/>
              <a:cs typeface="Calibri" panose="020F0502020204030204" pitchFamily="34" charset="0"/>
              <a:sym typeface="Segoe UI Semilight"/>
            </a:endParaRP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E83AB18B-4912-4D0E-9E75-0E047A4F09A1}"/>
              </a:ext>
            </a:extLst>
          </p:cNvPr>
          <p:cNvSpPr txBox="1">
            <a:spLocks/>
          </p:cNvSpPr>
          <p:nvPr/>
        </p:nvSpPr>
        <p:spPr>
          <a:xfrm>
            <a:off x="4583832" y="3130229"/>
            <a:ext cx="7376021" cy="1175942"/>
          </a:xfrm>
          <a:prstGeom prst="rect">
            <a:avLst/>
          </a:prstGeom>
        </p:spPr>
        <p:txBody>
          <a:bodyPr vert="horz" lIns="68598" tIns="34299" rIns="68598" bIns="34299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SzPct val="100000"/>
              <a:buFont typeface="Arial" pitchFamily="34" charset="0"/>
              <a:buNone/>
              <a:defRPr lang="en-US" sz="1600" b="0" i="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Gotham Light" charset="0"/>
                <a:cs typeface="Gotham Light" charset="0"/>
              </a:defRPr>
            </a:lvl1pPr>
            <a:lvl2pPr marL="576072" indent="-27432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46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332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18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904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90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476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762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Pct val="100000"/>
              <a:buFont typeface="Arial" pitchFamily="34" charset="0"/>
              <a:buNone/>
              <a:tabLst/>
              <a:defRPr sz="2000" b="1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r>
              <a:rPr kumimoji="0" lang="en-GB" sz="4000" b="1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 pitchFamily="34" charset="0"/>
                <a:ea typeface="Gotham Medium"/>
                <a:cs typeface="Calibri" panose="020F0502020204030204" pitchFamily="34" charset="0"/>
                <a:sym typeface="Gotham Medium"/>
              </a:rPr>
              <a:t>Server</a:t>
            </a:r>
            <a:endParaRPr kumimoji="0" lang="en-GB" sz="4000" b="1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Calibri" panose="020F0502020204030204" pitchFamily="34" charset="0"/>
              <a:ea typeface="Segoe UI Semilight"/>
              <a:cs typeface="Calibri" panose="020F0502020204030204" pitchFamily="34" charset="0"/>
              <a:sym typeface="Segoe UI Semilight"/>
            </a:endParaRPr>
          </a:p>
          <a:p>
            <a:pPr marL="342906" marR="0" lvl="0" indent="-342906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Pct val="100000"/>
              <a:buFont typeface="Arial" pitchFamily="34" charset="0"/>
              <a:buNone/>
              <a:tabLst/>
              <a:defRPr sz="2000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r>
              <a:rPr kumimoji="0" lang="en-GB" sz="4000" b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 pitchFamily="34" charset="0"/>
                <a:ea typeface="Gotham Medium"/>
                <a:cs typeface="Calibri" panose="020F0502020204030204" pitchFamily="34" charset="0"/>
                <a:sym typeface="Gotham Medium"/>
              </a:rPr>
              <a:t>Everything dbatools supports</a:t>
            </a:r>
          </a:p>
          <a:p>
            <a:pPr marL="342906" marR="0" lvl="0" indent="-342906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Pct val="100000"/>
              <a:buFont typeface="Arial" pitchFamily="34" charset="0"/>
              <a:buNone/>
              <a:tabLst/>
              <a:defRPr sz="2000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r>
              <a:rPr kumimoji="0" lang="en-GB" sz="4000" b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 pitchFamily="34" charset="0"/>
                <a:ea typeface="Segoe UI Semilight"/>
                <a:cs typeface="Calibri" panose="020F0502020204030204" pitchFamily="34" charset="0"/>
                <a:sym typeface="Gotham Medium"/>
              </a:rPr>
              <a:t>From SQL2000 to SQL </a:t>
            </a:r>
            <a:r>
              <a:rPr kumimoji="0" lang="en-GB" sz="4000" b="0" u="none" strike="noStrike" kern="120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 pitchFamily="34" charset="0"/>
                <a:ea typeface="Segoe UI Semilight"/>
                <a:cs typeface="Calibri" panose="020F0502020204030204" pitchFamily="34" charset="0"/>
                <a:sym typeface="Gotham Medium"/>
              </a:rPr>
              <a:t>vNext</a:t>
            </a:r>
            <a:endParaRPr kumimoji="0" lang="en-GB" sz="4000" b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Calibri" panose="020F0502020204030204" pitchFamily="34" charset="0"/>
              <a:ea typeface="Segoe UI Semilight"/>
              <a:cs typeface="Calibri" panose="020F0502020204030204" pitchFamily="34" charset="0"/>
              <a:sym typeface="Segoe UI Semilight"/>
            </a:endParaRPr>
          </a:p>
        </p:txBody>
      </p:sp>
    </p:spTree>
    <p:extLst>
      <p:ext uri="{BB962C8B-B14F-4D97-AF65-F5344CB8AC3E}">
        <p14:creationId xmlns:p14="http://schemas.microsoft.com/office/powerpoint/2010/main" val="106159162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377CEF6-7931-489F-A719-AB556C385D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4899" y="6501073"/>
            <a:ext cx="12188825" cy="340570"/>
          </a:xfrm>
          <a:prstGeom prst="rect">
            <a:avLst/>
          </a:prstGeom>
        </p:spPr>
      </p:pic>
      <p:pic>
        <p:nvPicPr>
          <p:cNvPr id="5" name="Picture 4" descr="A picture containing sky, light, antenna, outdoor&#10;&#10;Description generated with very high confidence">
            <a:extLst>
              <a:ext uri="{FF2B5EF4-FFF2-40B4-BE49-F238E27FC236}">
                <a16:creationId xmlns:a16="http://schemas.microsoft.com/office/drawing/2014/main" id="{587CB54D-E9ED-418D-8D5F-1EBCDD8D81A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691" y="-467491"/>
            <a:ext cx="12245830" cy="792893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2B0AC31-469B-4398-AD02-AB13EE30FF3B}"/>
              </a:ext>
            </a:extLst>
          </p:cNvPr>
          <p:cNvSpPr/>
          <p:nvPr/>
        </p:nvSpPr>
        <p:spPr>
          <a:xfrm>
            <a:off x="191344" y="6237312"/>
            <a:ext cx="36372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Photo by 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-apple-system"/>
                <a:ea typeface="+mn-ea"/>
                <a:cs typeface="+mn-cs"/>
                <a:hlinkClick r:id="rId5"/>
              </a:rPr>
              <a:t>Slava Bowman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 on 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-apple-system"/>
                <a:ea typeface="+mn-ea"/>
                <a:cs typeface="+mn-cs"/>
                <a:hlinkClick r:id="rId6"/>
              </a:rPr>
              <a:t>Unsplash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6B5092-21C9-40F8-AC5B-0E5620C6A5AF}"/>
              </a:ext>
            </a:extLst>
          </p:cNvPr>
          <p:cNvSpPr txBox="1"/>
          <p:nvPr/>
        </p:nvSpPr>
        <p:spPr>
          <a:xfrm>
            <a:off x="1199456" y="620689"/>
            <a:ext cx="101531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Installation on a connected machine</a:t>
            </a:r>
          </a:p>
        </p:txBody>
      </p:sp>
    </p:spTree>
    <p:extLst>
      <p:ext uri="{BB962C8B-B14F-4D97-AF65-F5344CB8AC3E}">
        <p14:creationId xmlns:p14="http://schemas.microsoft.com/office/powerpoint/2010/main" val="22059044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377CEF6-7931-489F-A719-AB556C385D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4899" y="6501073"/>
            <a:ext cx="12188825" cy="340570"/>
          </a:xfrm>
          <a:prstGeom prst="rect">
            <a:avLst/>
          </a:prstGeom>
        </p:spPr>
      </p:pic>
      <p:pic>
        <p:nvPicPr>
          <p:cNvPr id="5" name="Picture 4" descr="A picture containing sky, light, antenna, outdoor&#10;&#10;Description generated with very high confidence">
            <a:extLst>
              <a:ext uri="{FF2B5EF4-FFF2-40B4-BE49-F238E27FC236}">
                <a16:creationId xmlns:a16="http://schemas.microsoft.com/office/drawing/2014/main" id="{587CB54D-E9ED-418D-8D5F-1EBCDD8D81A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691" y="-467491"/>
            <a:ext cx="12245830" cy="792893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2B0AC31-469B-4398-AD02-AB13EE30FF3B}"/>
              </a:ext>
            </a:extLst>
          </p:cNvPr>
          <p:cNvSpPr/>
          <p:nvPr/>
        </p:nvSpPr>
        <p:spPr>
          <a:xfrm>
            <a:off x="191344" y="6237312"/>
            <a:ext cx="36372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Photo by 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-apple-system"/>
                <a:ea typeface="+mn-ea"/>
                <a:cs typeface="+mn-cs"/>
                <a:hlinkClick r:id="rId5"/>
              </a:rPr>
              <a:t>Slava Bowman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 on 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-apple-system"/>
                <a:ea typeface="+mn-ea"/>
                <a:cs typeface="+mn-cs"/>
                <a:hlinkClick r:id="rId6"/>
              </a:rPr>
              <a:t>Unsplash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6B5092-21C9-40F8-AC5B-0E5620C6A5AF}"/>
              </a:ext>
            </a:extLst>
          </p:cNvPr>
          <p:cNvSpPr txBox="1"/>
          <p:nvPr/>
        </p:nvSpPr>
        <p:spPr>
          <a:xfrm>
            <a:off x="1199456" y="620689"/>
            <a:ext cx="101531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Installation on a connected machine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9B6845-5056-4C93-863D-97601D9A41A0}"/>
              </a:ext>
            </a:extLst>
          </p:cNvPr>
          <p:cNvSpPr txBox="1"/>
          <p:nvPr/>
        </p:nvSpPr>
        <p:spPr>
          <a:xfrm>
            <a:off x="1197832" y="2291366"/>
            <a:ext cx="9793088" cy="461665"/>
          </a:xfrm>
          <a:prstGeom prst="rect">
            <a:avLst/>
          </a:prstGeom>
          <a:solidFill>
            <a:srgbClr val="012456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ucida Console" panose="020B0609040504020204" pitchFamily="49" charset="0"/>
                <a:cs typeface="Calibri" panose="020F0502020204030204" pitchFamily="34" charset="0"/>
                <a:sym typeface="Segoe UI Semilight"/>
              </a:rPr>
              <a:t>PS &gt; Install-Module dbachecks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25B948-0F4A-4331-AC1E-9559A69499DF}"/>
              </a:ext>
            </a:extLst>
          </p:cNvPr>
          <p:cNvSpPr txBox="1"/>
          <p:nvPr/>
        </p:nvSpPr>
        <p:spPr>
          <a:xfrm>
            <a:off x="1205680" y="4378582"/>
            <a:ext cx="9793088" cy="461665"/>
          </a:xfrm>
          <a:prstGeom prst="rect">
            <a:avLst/>
          </a:prstGeom>
          <a:solidFill>
            <a:srgbClr val="012456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ucida Console" panose="020B0609040504020204" pitchFamily="49" charset="0"/>
                <a:cs typeface="Calibri" panose="020F0502020204030204" pitchFamily="34" charset="0"/>
                <a:sym typeface="Segoe UI Semilight"/>
              </a:rPr>
              <a:t>PS &gt; Install-Module dbachecks –Scope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ucida Console" panose="020B0609040504020204" pitchFamily="49" charset="0"/>
                <a:cs typeface="Calibri" panose="020F0502020204030204" pitchFamily="34" charset="0"/>
                <a:sym typeface="Segoe UI Semilight"/>
              </a:rPr>
              <a:t>CurrentUser</a:t>
            </a: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ucida Console" panose="020B0609040504020204" pitchFamily="49" charset="0"/>
              <a:cs typeface="Segoe UI Semilight"/>
              <a:sym typeface="Segoe UI Semilight"/>
            </a:endParaRPr>
          </a:p>
        </p:txBody>
      </p:sp>
    </p:spTree>
    <p:extLst>
      <p:ext uri="{BB962C8B-B14F-4D97-AF65-F5344CB8AC3E}">
        <p14:creationId xmlns:p14="http://schemas.microsoft.com/office/powerpoint/2010/main" val="22536055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377CEF6-7931-489F-A719-AB556C385D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4899" y="6501073"/>
            <a:ext cx="12188825" cy="340570"/>
          </a:xfrm>
          <a:prstGeom prst="rect">
            <a:avLst/>
          </a:prstGeom>
        </p:spPr>
      </p:pic>
      <p:pic>
        <p:nvPicPr>
          <p:cNvPr id="10" name="Picture 9" descr="A picture containing grass, outdoor, mountain, sky&#10;&#10;Description generated with very high confidence">
            <a:extLst>
              <a:ext uri="{FF2B5EF4-FFF2-40B4-BE49-F238E27FC236}">
                <a16:creationId xmlns:a16="http://schemas.microsoft.com/office/drawing/2014/main" id="{047D2ADB-3E38-455B-BD8C-617C1380FB7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44" b="-1294"/>
          <a:stretch/>
        </p:blipFill>
        <p:spPr>
          <a:xfrm>
            <a:off x="1588" y="0"/>
            <a:ext cx="12188825" cy="6984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6B5092-21C9-40F8-AC5B-0E5620C6A5AF}"/>
              </a:ext>
            </a:extLst>
          </p:cNvPr>
          <p:cNvSpPr txBox="1"/>
          <p:nvPr/>
        </p:nvSpPr>
        <p:spPr>
          <a:xfrm>
            <a:off x="2783632" y="860206"/>
            <a:ext cx="89289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Installation in a fortress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6B6D71-E0C9-42B8-BFA4-04D6E0C9EABC}"/>
              </a:ext>
            </a:extLst>
          </p:cNvPr>
          <p:cNvSpPr/>
          <p:nvPr/>
        </p:nvSpPr>
        <p:spPr>
          <a:xfrm>
            <a:off x="191344" y="6316407"/>
            <a:ext cx="39896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Photo by </a:t>
            </a:r>
            <a:r>
              <a: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-apple-system"/>
                <a:ea typeface="+mn-ea"/>
                <a:cs typeface="+mn-cs"/>
                <a:hlinkClick r:id="rId5"/>
              </a:rPr>
              <a:t>Klára Koszeghyova</a:t>
            </a:r>
            <a:r>
              <a: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 on </a:t>
            </a:r>
            <a:r>
              <a: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-apple-system"/>
                <a:ea typeface="+mn-ea"/>
                <a:cs typeface="+mn-cs"/>
                <a:hlinkClick r:id="rId6"/>
              </a:rPr>
              <a:t>Unsplash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742850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https://pbs.twimg.com/media/DFHxRQ3XkAAAEVt.jpg:large">
            <a:extLst>
              <a:ext uri="{FF2B5EF4-FFF2-40B4-BE49-F238E27FC236}">
                <a16:creationId xmlns:a16="http://schemas.microsoft.com/office/drawing/2014/main" id="{94912301-C540-4415-98B5-969C9523F0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3688" y="0"/>
            <a:ext cx="1246909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6B5092-21C9-40F8-AC5B-0E5620C6A5AF}"/>
              </a:ext>
            </a:extLst>
          </p:cNvPr>
          <p:cNvSpPr txBox="1"/>
          <p:nvPr/>
        </p:nvSpPr>
        <p:spPr>
          <a:xfrm>
            <a:off x="4799857" y="188641"/>
            <a:ext cx="73905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Whilst we are talking about security</a:t>
            </a:r>
          </a:p>
        </p:txBody>
      </p:sp>
    </p:spTree>
    <p:extLst>
      <p:ext uri="{BB962C8B-B14F-4D97-AF65-F5344CB8AC3E}">
        <p14:creationId xmlns:p14="http://schemas.microsoft.com/office/powerpoint/2010/main" val="4541245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443D78A-306B-4CC6-8AD8-D9857655EB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9" y="-6516"/>
            <a:ext cx="12188825" cy="6871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9614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377CEF6-7931-489F-A719-AB556C385D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4899" y="6501073"/>
            <a:ext cx="12188825" cy="340570"/>
          </a:xfrm>
          <a:prstGeom prst="rect">
            <a:avLst/>
          </a:prstGeom>
        </p:spPr>
      </p:pic>
      <p:pic>
        <p:nvPicPr>
          <p:cNvPr id="10" name="Picture 9" descr="A picture containing grass, outdoor, mountain, sky&#10;&#10;Description generated with very high confidence">
            <a:extLst>
              <a:ext uri="{FF2B5EF4-FFF2-40B4-BE49-F238E27FC236}">
                <a16:creationId xmlns:a16="http://schemas.microsoft.com/office/drawing/2014/main" id="{047D2ADB-3E38-455B-BD8C-617C1380FB7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44" b="-1294"/>
          <a:stretch/>
        </p:blipFill>
        <p:spPr>
          <a:xfrm>
            <a:off x="1588" y="0"/>
            <a:ext cx="12188825" cy="6984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6B5092-21C9-40F8-AC5B-0E5620C6A5AF}"/>
              </a:ext>
            </a:extLst>
          </p:cNvPr>
          <p:cNvSpPr txBox="1"/>
          <p:nvPr/>
        </p:nvSpPr>
        <p:spPr>
          <a:xfrm>
            <a:off x="2783632" y="860206"/>
            <a:ext cx="89289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Installation in a fortress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9B6845-5056-4C93-863D-97601D9A41A0}"/>
              </a:ext>
            </a:extLst>
          </p:cNvPr>
          <p:cNvSpPr txBox="1"/>
          <p:nvPr/>
        </p:nvSpPr>
        <p:spPr>
          <a:xfrm>
            <a:off x="1197832" y="2291366"/>
            <a:ext cx="9793088" cy="461665"/>
          </a:xfrm>
          <a:prstGeom prst="rect">
            <a:avLst/>
          </a:prstGeom>
          <a:solidFill>
            <a:srgbClr val="012456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ucida Console" panose="020B0609040504020204" pitchFamily="49" charset="0"/>
                <a:cs typeface="Calibri" panose="020F0502020204030204" pitchFamily="34" charset="0"/>
                <a:sym typeface="Segoe UI Semilight"/>
              </a:rPr>
              <a:t>PS &gt; Save-Module dbachecks –Path C:\SomeDirectory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6B6D71-E0C9-42B8-BFA4-04D6E0C9EABC}"/>
              </a:ext>
            </a:extLst>
          </p:cNvPr>
          <p:cNvSpPr/>
          <p:nvPr/>
        </p:nvSpPr>
        <p:spPr>
          <a:xfrm>
            <a:off x="191344" y="6316407"/>
            <a:ext cx="39896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Photo by </a:t>
            </a:r>
            <a:r>
              <a: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-apple-system"/>
                <a:ea typeface="+mn-ea"/>
                <a:cs typeface="+mn-cs"/>
                <a:hlinkClick r:id="rId5"/>
              </a:rPr>
              <a:t>Klára Koszeghyova</a:t>
            </a:r>
            <a:r>
              <a: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 on </a:t>
            </a:r>
            <a:r>
              <a: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-apple-system"/>
                <a:ea typeface="+mn-ea"/>
                <a:cs typeface="+mn-cs"/>
                <a:hlinkClick r:id="rId6"/>
              </a:rPr>
              <a:t>Unsplash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319E9D-B76D-478E-B59E-8A5433B739D0}"/>
              </a:ext>
            </a:extLst>
          </p:cNvPr>
          <p:cNvSpPr txBox="1"/>
          <p:nvPr/>
        </p:nvSpPr>
        <p:spPr>
          <a:xfrm>
            <a:off x="1190862" y="3198167"/>
            <a:ext cx="9793088" cy="461665"/>
          </a:xfrm>
          <a:prstGeom prst="rect">
            <a:avLst/>
          </a:prstGeom>
          <a:solidFill>
            <a:srgbClr val="012456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ucida Console" panose="020B0609040504020204" pitchFamily="49" charset="0"/>
                <a:cs typeface="Calibri" panose="020F0502020204030204" pitchFamily="34" charset="0"/>
                <a:sym typeface="Segoe UI Semilight"/>
              </a:rPr>
              <a:t>PS &gt; Save-Module Pester –Path C:\SomeDirectory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D037B6-80F4-4E38-B972-097574E540B6}"/>
              </a:ext>
            </a:extLst>
          </p:cNvPr>
          <p:cNvSpPr txBox="1"/>
          <p:nvPr/>
        </p:nvSpPr>
        <p:spPr>
          <a:xfrm>
            <a:off x="1190862" y="4256080"/>
            <a:ext cx="9793088" cy="461665"/>
          </a:xfrm>
          <a:prstGeom prst="rect">
            <a:avLst/>
          </a:prstGeom>
          <a:solidFill>
            <a:srgbClr val="012456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ucida Console" panose="020B0609040504020204" pitchFamily="49" charset="0"/>
                <a:cs typeface="Calibri" panose="020F0502020204030204" pitchFamily="34" charset="0"/>
                <a:sym typeface="Segoe UI Semilight"/>
              </a:rPr>
              <a:t>PS &gt; Save-Module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ucida Console" panose="020B0609040504020204" pitchFamily="49" charset="0"/>
                <a:cs typeface="Calibri" panose="020F0502020204030204" pitchFamily="34" charset="0"/>
                <a:sym typeface="Segoe UI Semilight"/>
              </a:rPr>
              <a:t>dbatools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ucida Console" panose="020B0609040504020204" pitchFamily="49" charset="0"/>
                <a:cs typeface="Calibri" panose="020F0502020204030204" pitchFamily="34" charset="0"/>
                <a:sym typeface="Segoe UI Semilight"/>
              </a:rPr>
              <a:t> –Path C:\SomeDirectory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6FA4178-D572-445F-A792-4D8BD2FA6295}"/>
              </a:ext>
            </a:extLst>
          </p:cNvPr>
          <p:cNvSpPr txBox="1"/>
          <p:nvPr/>
        </p:nvSpPr>
        <p:spPr>
          <a:xfrm>
            <a:off x="1190862" y="5132607"/>
            <a:ext cx="9793088" cy="461665"/>
          </a:xfrm>
          <a:prstGeom prst="rect">
            <a:avLst/>
          </a:prstGeom>
          <a:solidFill>
            <a:srgbClr val="012456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ucida Console" panose="020B0609040504020204" pitchFamily="49" charset="0"/>
                <a:cs typeface="Calibri" panose="020F0502020204030204" pitchFamily="34" charset="0"/>
                <a:sym typeface="Segoe UI Semilight"/>
              </a:rPr>
              <a:t>PS &gt; Save-Module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ucida Console" panose="020B0609040504020204" pitchFamily="49" charset="0"/>
                <a:cs typeface="Calibri" panose="020F0502020204030204" pitchFamily="34" charset="0"/>
                <a:sym typeface="Segoe UI Semilight"/>
              </a:rPr>
              <a:t>PSFramework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ucida Console" panose="020B0609040504020204" pitchFamily="49" charset="0"/>
                <a:cs typeface="Calibri" panose="020F0502020204030204" pitchFamily="34" charset="0"/>
                <a:sym typeface="Segoe UI Semilight"/>
              </a:rPr>
              <a:t> –Path C:\SomeDirectory</a:t>
            </a:r>
          </a:p>
        </p:txBody>
      </p:sp>
    </p:spTree>
    <p:extLst>
      <p:ext uri="{BB962C8B-B14F-4D97-AF65-F5344CB8AC3E}">
        <p14:creationId xmlns:p14="http://schemas.microsoft.com/office/powerpoint/2010/main" val="24998899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animBg="1"/>
      <p:bldP spid="9" grpId="0" animBg="1"/>
      <p:bldP spid="11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rock mountain&#10;&#10;Description generated with very high confidence">
            <a:extLst>
              <a:ext uri="{FF2B5EF4-FFF2-40B4-BE49-F238E27FC236}">
                <a16:creationId xmlns:a16="http://schemas.microsoft.com/office/drawing/2014/main" id="{9DD79F2E-6601-4AF8-9390-10A6C1C755C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87" b="-1842"/>
          <a:stretch/>
        </p:blipFill>
        <p:spPr>
          <a:xfrm>
            <a:off x="-34369" y="-63000"/>
            <a:ext cx="12306303" cy="7056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377CEF6-7931-489F-A719-AB556C385D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4899" y="6501073"/>
            <a:ext cx="12188825" cy="3405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6B5092-21C9-40F8-AC5B-0E5620C6A5AF}"/>
              </a:ext>
            </a:extLst>
          </p:cNvPr>
          <p:cNvSpPr txBox="1"/>
          <p:nvPr/>
        </p:nvSpPr>
        <p:spPr>
          <a:xfrm>
            <a:off x="2783632" y="860206"/>
            <a:ext cx="6552728" cy="830997"/>
          </a:xfrm>
          <a:prstGeom prst="rect">
            <a:avLst/>
          </a:prstGeom>
          <a:solidFill>
            <a:srgbClr val="BEB4AD">
              <a:alpha val="58000"/>
            </a:srgbClr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Installation in a fortress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EF92F2B-768B-428B-BC70-71CF8BE85D3A}"/>
              </a:ext>
            </a:extLst>
          </p:cNvPr>
          <p:cNvSpPr/>
          <p:nvPr/>
        </p:nvSpPr>
        <p:spPr>
          <a:xfrm>
            <a:off x="78075" y="6316407"/>
            <a:ext cx="39723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Photo by 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-apple-system"/>
                <a:ea typeface="+mn-ea"/>
                <a:cs typeface="+mn-cs"/>
                <a:hlinkClick r:id="rId5"/>
              </a:rPr>
              <a:t>Christopher Burns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 on 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-apple-system"/>
                <a:ea typeface="+mn-ea"/>
                <a:cs typeface="+mn-cs"/>
                <a:hlinkClick r:id="rId6"/>
              </a:rPr>
              <a:t>Unsplash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620659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rock mountain&#10;&#10;Description generated with very high confidence">
            <a:extLst>
              <a:ext uri="{FF2B5EF4-FFF2-40B4-BE49-F238E27FC236}">
                <a16:creationId xmlns:a16="http://schemas.microsoft.com/office/drawing/2014/main" id="{9DD79F2E-6601-4AF8-9390-10A6C1C755C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alphaModFix amt="5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85" b="-674"/>
          <a:stretch/>
        </p:blipFill>
        <p:spPr>
          <a:xfrm>
            <a:off x="1589" y="-36000"/>
            <a:ext cx="12306303" cy="694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377CEF6-7931-489F-A719-AB556C385D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4899" y="6501073"/>
            <a:ext cx="12188825" cy="3405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6B5092-21C9-40F8-AC5B-0E5620C6A5AF}"/>
              </a:ext>
            </a:extLst>
          </p:cNvPr>
          <p:cNvSpPr txBox="1"/>
          <p:nvPr/>
        </p:nvSpPr>
        <p:spPr>
          <a:xfrm>
            <a:off x="2783632" y="860206"/>
            <a:ext cx="6552728" cy="830997"/>
          </a:xfrm>
          <a:prstGeom prst="rect">
            <a:avLst/>
          </a:prstGeom>
          <a:solidFill>
            <a:srgbClr val="BEB4AD">
              <a:alpha val="58000"/>
            </a:srgbClr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Installation in a fortress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EF92F2B-768B-428B-BC70-71CF8BE85D3A}"/>
              </a:ext>
            </a:extLst>
          </p:cNvPr>
          <p:cNvSpPr/>
          <p:nvPr/>
        </p:nvSpPr>
        <p:spPr>
          <a:xfrm>
            <a:off x="78075" y="6316407"/>
            <a:ext cx="39723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Photo by 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-apple-system"/>
                <a:ea typeface="+mn-ea"/>
                <a:cs typeface="+mn-cs"/>
                <a:hlinkClick r:id="rId5"/>
              </a:rPr>
              <a:t>Christopher Burns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 on 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-apple-system"/>
                <a:ea typeface="+mn-ea"/>
                <a:cs typeface="+mn-cs"/>
                <a:hlinkClick r:id="rId6"/>
              </a:rPr>
              <a:t>Unsplash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1DFB5-B56B-4751-BE05-6643D8B9655C}"/>
              </a:ext>
            </a:extLst>
          </p:cNvPr>
          <p:cNvSpPr txBox="1"/>
          <p:nvPr/>
        </p:nvSpPr>
        <p:spPr>
          <a:xfrm>
            <a:off x="1127448" y="1931106"/>
            <a:ext cx="93610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For Everyone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867DD5B-09B5-4F59-B3C1-65CDAB17306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63663" y="2901267"/>
            <a:ext cx="7711699" cy="3096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9041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erson riding skis down a snow covered slope&#10;&#10;Description generated with very high confidence">
            <a:extLst>
              <a:ext uri="{FF2B5EF4-FFF2-40B4-BE49-F238E27FC236}">
                <a16:creationId xmlns:a16="http://schemas.microsoft.com/office/drawing/2014/main" id="{7ED899FD-08D4-422B-ACDB-04447431575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872" b="15436"/>
          <a:stretch/>
        </p:blipFill>
        <p:spPr>
          <a:xfrm>
            <a:off x="9882" y="0"/>
            <a:ext cx="12224830" cy="6912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6B5092-21C9-40F8-AC5B-0E5620C6A5AF}"/>
              </a:ext>
            </a:extLst>
          </p:cNvPr>
          <p:cNvSpPr txBox="1"/>
          <p:nvPr/>
        </p:nvSpPr>
        <p:spPr>
          <a:xfrm>
            <a:off x="2783632" y="860206"/>
            <a:ext cx="6552728" cy="830997"/>
          </a:xfrm>
          <a:prstGeom prst="rect">
            <a:avLst/>
          </a:prstGeom>
          <a:solidFill>
            <a:srgbClr val="BEB4AD">
              <a:alpha val="58000"/>
            </a:srgbClr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Installation in a fortress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1DFB5-B56B-4751-BE05-6643D8B9655C}"/>
              </a:ext>
            </a:extLst>
          </p:cNvPr>
          <p:cNvSpPr txBox="1"/>
          <p:nvPr/>
        </p:nvSpPr>
        <p:spPr>
          <a:xfrm>
            <a:off x="3649153" y="6093604"/>
            <a:ext cx="5040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There Can Be Only One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7BA1114-A007-4E1C-AD66-E93EFA1BA02F}"/>
              </a:ext>
            </a:extLst>
          </p:cNvPr>
          <p:cNvSpPr/>
          <p:nvPr/>
        </p:nvSpPr>
        <p:spPr>
          <a:xfrm>
            <a:off x="98985" y="6316407"/>
            <a:ext cx="3403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Photo by 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-apple-system"/>
                <a:ea typeface="+mn-ea"/>
                <a:cs typeface="+mn-cs"/>
                <a:hlinkClick r:id="rId4"/>
              </a:rPr>
              <a:t>Deglee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-apple-system"/>
                <a:ea typeface="+mn-ea"/>
                <a:cs typeface="+mn-cs"/>
                <a:hlinkClick r:id="rId4"/>
              </a:rPr>
              <a:t>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-apple-system"/>
                <a:ea typeface="+mn-ea"/>
                <a:cs typeface="+mn-cs"/>
                <a:hlinkClick r:id="rId4"/>
              </a:rPr>
              <a:t>Degi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 on 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-apple-system"/>
                <a:ea typeface="+mn-ea"/>
                <a:cs typeface="+mn-cs"/>
                <a:hlinkClick r:id="rId5"/>
              </a:rPr>
              <a:t>Unsplash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07AAE57-019E-4CCA-81E0-5FD6074BA3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922" y="2132856"/>
            <a:ext cx="10875021" cy="3364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7752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377CEF6-7931-489F-A719-AB556C385D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4899" y="6501073"/>
            <a:ext cx="12188825" cy="34057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147DE7F-C4FC-4097-875E-14BF2C073C13}"/>
              </a:ext>
            </a:extLst>
          </p:cNvPr>
          <p:cNvSpPr/>
          <p:nvPr/>
        </p:nvSpPr>
        <p:spPr>
          <a:xfrm>
            <a:off x="191345" y="6316407"/>
            <a:ext cx="34433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Photo by 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-apple-system"/>
                <a:ea typeface="+mn-ea"/>
                <a:cs typeface="+mn-cs"/>
                <a:hlinkClick r:id="rId4"/>
              </a:rPr>
              <a:t>Ian Espinosa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 on 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-apple-system"/>
                <a:ea typeface="+mn-ea"/>
                <a:cs typeface="+mn-cs"/>
                <a:hlinkClick r:id="rId5"/>
              </a:rPr>
              <a:t>Unsplash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5" name="Picture 4" descr="A person standing next to a body of water&#10;&#10;Description generated with very high confidence">
            <a:extLst>
              <a:ext uri="{FF2B5EF4-FFF2-40B4-BE49-F238E27FC236}">
                <a16:creationId xmlns:a16="http://schemas.microsoft.com/office/drawing/2014/main" id="{9A5B8E68-05D9-478B-8F40-B929CE68643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226" b="30959"/>
          <a:stretch/>
        </p:blipFill>
        <p:spPr>
          <a:xfrm>
            <a:off x="1589" y="0"/>
            <a:ext cx="12188824" cy="6912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2F7CCAA-8279-4620-812D-FD4099418D2E}"/>
              </a:ext>
            </a:extLst>
          </p:cNvPr>
          <p:cNvSpPr/>
          <p:nvPr/>
        </p:nvSpPr>
        <p:spPr>
          <a:xfrm>
            <a:off x="1235460" y="1284422"/>
            <a:ext cx="10477164" cy="6324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32563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39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kumimoji="0" lang="en-US" sz="3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/>
                <a:cs typeface="Segoe UI Semilight"/>
                <a:sym typeface="Segoe UI Semilight"/>
              </a:rPr>
              <a:t>Extensive documentation within each command</a:t>
            </a:r>
            <a:endParaRPr kumimoji="0" lang="en-US" sz="3900" b="0" i="1" u="none" strike="noStrike" kern="1200" cap="none" spc="0" normalizeH="0" baseline="0" noProof="0" dirty="0">
              <a:ln>
                <a:noFill/>
              </a:ln>
              <a:solidFill>
                <a:srgbClr val="6658A6"/>
              </a:solidFill>
              <a:effectLst/>
              <a:uLnTx/>
              <a:uFillTx/>
              <a:latin typeface="AppleStorm" panose="02000603000000000000" pitchFamily="50" charset="0"/>
              <a:cs typeface="Segoe UI Semilight"/>
              <a:sym typeface="Segoe UI Semiligh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551128D-24C8-425A-896E-574F93B8F475}"/>
              </a:ext>
            </a:extLst>
          </p:cNvPr>
          <p:cNvSpPr/>
          <p:nvPr/>
        </p:nvSpPr>
        <p:spPr>
          <a:xfrm>
            <a:off x="983433" y="2573429"/>
            <a:ext cx="9812302" cy="584775"/>
          </a:xfrm>
          <a:prstGeom prst="rect">
            <a:avLst/>
          </a:prstGeom>
          <a:solidFill>
            <a:srgbClr val="012456"/>
          </a:solidFill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PS &gt; Get-Help Invoke-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DbcCheck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 –Detailed</a:t>
            </a: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ucida Console" panose="020B0609040504020204" pitchFamily="49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101286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5A50AC2-396D-48AF-A2CC-7D3648C80A7F}"/>
              </a:ext>
            </a:extLst>
          </p:cNvPr>
          <p:cNvSpPr/>
          <p:nvPr/>
        </p:nvSpPr>
        <p:spPr>
          <a:xfrm>
            <a:off x="659396" y="116632"/>
            <a:ext cx="10873208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32563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39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FFE0A4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Segoe UI Semilight"/>
              </a:rPr>
              <a:t>Documentation for each command online</a:t>
            </a:r>
            <a:endParaRPr kumimoji="0" lang="en-US" sz="4800" b="0" i="1" u="none" strike="noStrike" kern="1200" cap="none" spc="0" normalizeH="0" baseline="0" noProof="0" dirty="0">
              <a:ln>
                <a:noFill/>
              </a:ln>
              <a:solidFill>
                <a:srgbClr val="FFE0A4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Segoe UI Semilight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E627AB3-8AD5-4C90-A0E2-4C0D9DF3BB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7490" y="1268760"/>
            <a:ext cx="9457019" cy="423914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B1A6181-ADA4-4FC0-9E7B-387450AE5EFF}"/>
              </a:ext>
            </a:extLst>
          </p:cNvPr>
          <p:cNvSpPr/>
          <p:nvPr/>
        </p:nvSpPr>
        <p:spPr>
          <a:xfrm>
            <a:off x="3390450" y="6211669"/>
            <a:ext cx="516359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GB" sz="3600" dirty="0">
                <a:solidFill>
                  <a:srgbClr val="FFE0A4"/>
                </a:solidFill>
              </a:rPr>
              <a:t>dbachecks.readthedocs.io</a:t>
            </a:r>
            <a:endParaRPr kumimoji="0" lang="en-GB" sz="3600" b="0" i="0" u="none" strike="noStrike" kern="1200" cap="none" spc="0" normalizeH="0" baseline="0" noProof="0" dirty="0">
              <a:ln>
                <a:noFill/>
              </a:ln>
              <a:solidFill>
                <a:srgbClr val="FFE0A4"/>
              </a:solidFill>
              <a:effectLst/>
              <a:uLnTx/>
              <a:uFillTx/>
              <a:latin typeface="Segoe UI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76934065"/>
      </p:ext>
    </p:extLst>
  </p:cSld>
  <p:clrMapOvr>
    <a:masterClrMapping/>
  </p:clrMapOvr>
  <p:transition spd="slow">
    <p:push dir="u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erson standing next to a body of water&#10;&#10;Description generated with very high confidence">
            <a:extLst>
              <a:ext uri="{FF2B5EF4-FFF2-40B4-BE49-F238E27FC236}">
                <a16:creationId xmlns:a16="http://schemas.microsoft.com/office/drawing/2014/main" id="{4B1BE466-037B-49E4-B707-3B4F9110D02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226" b="30959"/>
          <a:stretch/>
        </p:blipFill>
        <p:spPr>
          <a:xfrm>
            <a:off x="1589" y="0"/>
            <a:ext cx="12188824" cy="6912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2F7CCAA-8279-4620-812D-FD4099418D2E}"/>
              </a:ext>
            </a:extLst>
          </p:cNvPr>
          <p:cNvSpPr/>
          <p:nvPr/>
        </p:nvSpPr>
        <p:spPr>
          <a:xfrm>
            <a:off x="1487488" y="183770"/>
            <a:ext cx="9865097" cy="6324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32563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39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kumimoji="0" lang="en-US" sz="3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/>
                <a:cs typeface="Segoe UI Semilight"/>
                <a:sym typeface="Segoe UI Semilight"/>
              </a:rPr>
              <a:t>Open Source but there is support</a:t>
            </a:r>
            <a:endParaRPr kumimoji="0" lang="en-US" sz="3900" b="0" i="1" u="none" strike="noStrike" kern="1200" cap="none" spc="0" normalizeH="0" baseline="0" noProof="0" dirty="0">
              <a:ln>
                <a:noFill/>
              </a:ln>
              <a:solidFill>
                <a:srgbClr val="6658A6"/>
              </a:solidFill>
              <a:effectLst/>
              <a:uLnTx/>
              <a:uFillTx/>
              <a:latin typeface="AppleStorm" panose="02000603000000000000" pitchFamily="50" charset="0"/>
              <a:cs typeface="Segoe UI Semilight"/>
              <a:sym typeface="Segoe UI Semilight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22CB1EC-F8BE-4CA1-AC0B-FF7EC56AD878}"/>
              </a:ext>
            </a:extLst>
          </p:cNvPr>
          <p:cNvSpPr/>
          <p:nvPr/>
        </p:nvSpPr>
        <p:spPr>
          <a:xfrm>
            <a:off x="4004851" y="6200582"/>
            <a:ext cx="360861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dbatools.io/slack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F7A135-D6A3-49FB-8333-AD00063F9C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1504" y="1968929"/>
            <a:ext cx="8832188" cy="2920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7986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C66DB-68C8-4503-9778-CBDA60390D87}"/>
              </a:ext>
            </a:extLst>
          </p:cNvPr>
          <p:cNvSpPr txBox="1">
            <a:spLocks/>
          </p:cNvSpPr>
          <p:nvPr/>
        </p:nvSpPr>
        <p:spPr>
          <a:xfrm>
            <a:off x="2531604" y="980728"/>
            <a:ext cx="7128792" cy="18002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1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39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solidFill>
                  <a:srgbClr val="FFE0A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What Checks Are Available? </a:t>
            </a:r>
          </a:p>
          <a:p>
            <a:r>
              <a:rPr lang="en-US" sz="4800" dirty="0">
                <a:solidFill>
                  <a:srgbClr val="FFE0A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 Get-</a:t>
            </a:r>
            <a:r>
              <a:rPr lang="en-US" sz="4800" dirty="0" err="1">
                <a:solidFill>
                  <a:srgbClr val="FFE0A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DbcCheck</a:t>
            </a:r>
            <a:r>
              <a:rPr lang="en-US" sz="4800" dirty="0">
                <a:solidFill>
                  <a:srgbClr val="FFE0A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C574985-6907-4D36-A986-D9B60B5B92D3}"/>
              </a:ext>
            </a:extLst>
          </p:cNvPr>
          <p:cNvSpPr/>
          <p:nvPr/>
        </p:nvSpPr>
        <p:spPr>
          <a:xfrm>
            <a:off x="2477598" y="3140968"/>
            <a:ext cx="7236804" cy="750205"/>
          </a:xfrm>
          <a:prstGeom prst="rect">
            <a:avLst/>
          </a:prstGeom>
          <a:solidFill>
            <a:srgbClr val="012456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PowerShell &gt; Get-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DbcCheck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ucida Console" panose="020B0609040504020204" pitchFamily="49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602125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C223FD1-1F2D-4F6E-8E10-9597F9712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344" y="332656"/>
            <a:ext cx="11881320" cy="765771"/>
          </a:xfrm>
        </p:spPr>
        <p:txBody>
          <a:bodyPr>
            <a:noAutofit/>
          </a:bodyPr>
          <a:lstStyle/>
          <a:p>
            <a:r>
              <a:rPr lang="en-US" sz="4800" dirty="0">
                <a:solidFill>
                  <a:srgbClr val="FFE0A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What Checks Are Available? Use Get-</a:t>
            </a:r>
            <a:r>
              <a:rPr lang="en-US" sz="4800" dirty="0" err="1">
                <a:solidFill>
                  <a:srgbClr val="FFE0A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DbcCheck</a:t>
            </a:r>
            <a:r>
              <a:rPr lang="en-US" sz="4800" dirty="0">
                <a:solidFill>
                  <a:srgbClr val="FFE0A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85E3D5D-3C0E-4024-B39A-DDFDFC8111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384" y="1556792"/>
            <a:ext cx="11231665" cy="439284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F657215-1C08-4E14-AFFA-A69C6CF6A3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04912" y="1945033"/>
            <a:ext cx="10389671" cy="296793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8244022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C1B71A6-2C5A-4BB2-8424-FC1D115022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163" y="1945033"/>
            <a:ext cx="10389671" cy="296793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155914DA-D6B1-4943-A287-C31572A07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5BD1A37-9EC7-4E17-80E6-D76890FB84D6}"/>
              </a:ext>
            </a:extLst>
          </p:cNvPr>
          <p:cNvSpPr txBox="1">
            <a:spLocks/>
          </p:cNvSpPr>
          <p:nvPr/>
        </p:nvSpPr>
        <p:spPr>
          <a:xfrm>
            <a:off x="191344" y="332656"/>
            <a:ext cx="11881320" cy="76577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68598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>
                <a:solidFill>
                  <a:srgbClr val="FFE0A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What Checks Are Available? Use Get-DbcCheck </a:t>
            </a:r>
            <a:endParaRPr lang="en-US" sz="4800" dirty="0">
              <a:solidFill>
                <a:srgbClr val="FFE0A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3431149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443D78A-306B-4CC6-8AD8-D9857655EB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6" t="4" r="48912" b="49175"/>
          <a:stretch/>
        </p:blipFill>
        <p:spPr>
          <a:xfrm>
            <a:off x="1588" y="-6516"/>
            <a:ext cx="12242900" cy="6864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5979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9CFE41-8E8B-4873-94D5-6353C5D67246}"/>
              </a:ext>
            </a:extLst>
          </p:cNvPr>
          <p:cNvSpPr txBox="1">
            <a:spLocks/>
          </p:cNvSpPr>
          <p:nvPr/>
        </p:nvSpPr>
        <p:spPr>
          <a:xfrm>
            <a:off x="2459596" y="1124744"/>
            <a:ext cx="7272808" cy="136815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1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39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solidFill>
                  <a:srgbClr val="FFE0A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What Configs Are Available? </a:t>
            </a:r>
          </a:p>
          <a:p>
            <a:r>
              <a:rPr lang="en-US" sz="4800" dirty="0">
                <a:solidFill>
                  <a:srgbClr val="FFE0A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 Get-</a:t>
            </a:r>
            <a:r>
              <a:rPr lang="en-US" sz="4800" dirty="0" err="1">
                <a:solidFill>
                  <a:srgbClr val="FFE0A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DbcConfig</a:t>
            </a:r>
            <a:endParaRPr lang="en-US" sz="4800" dirty="0">
              <a:solidFill>
                <a:srgbClr val="FFE0A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E0AEB40-A2BD-40B5-9684-FD9028D179B2}"/>
              </a:ext>
            </a:extLst>
          </p:cNvPr>
          <p:cNvSpPr/>
          <p:nvPr/>
        </p:nvSpPr>
        <p:spPr>
          <a:xfrm>
            <a:off x="2693622" y="3429000"/>
            <a:ext cx="6804756" cy="750205"/>
          </a:xfrm>
          <a:prstGeom prst="rect">
            <a:avLst/>
          </a:prstGeom>
          <a:solidFill>
            <a:srgbClr val="012456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PowerShell &gt; Get-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DbcConfig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ucida Console" panose="020B0609040504020204" pitchFamily="49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0127801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43D4597-443A-4A9B-AD0C-6869C5D6B0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7348" y="1844824"/>
            <a:ext cx="9217304" cy="447974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7A0DF51-6278-42A4-AD09-2318021843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96800" y="2276872"/>
            <a:ext cx="10681118" cy="209110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1AC5B61F-64BC-44A9-B75E-4B0F675E77CA}"/>
              </a:ext>
            </a:extLst>
          </p:cNvPr>
          <p:cNvSpPr txBox="1">
            <a:spLocks/>
          </p:cNvSpPr>
          <p:nvPr/>
        </p:nvSpPr>
        <p:spPr>
          <a:xfrm>
            <a:off x="2207568" y="188640"/>
            <a:ext cx="7344816" cy="136815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1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39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solidFill>
                  <a:srgbClr val="FFE0A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What Configs Are Available? </a:t>
            </a:r>
          </a:p>
          <a:p>
            <a:r>
              <a:rPr lang="en-US" sz="4800" dirty="0">
                <a:solidFill>
                  <a:srgbClr val="FFE0A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 Get-</a:t>
            </a:r>
            <a:r>
              <a:rPr lang="en-US" sz="4800" dirty="0" err="1">
                <a:solidFill>
                  <a:srgbClr val="FFE0A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DbcConfig</a:t>
            </a:r>
            <a:endParaRPr lang="en-US" sz="4800" dirty="0">
              <a:solidFill>
                <a:srgbClr val="FFE0A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1057959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31E5219-411C-4D1C-868D-B62E667350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935" y="2384884"/>
            <a:ext cx="10684129" cy="2088232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E6E722D-539A-40C9-AAC1-358B03C02FC1}"/>
              </a:ext>
            </a:extLst>
          </p:cNvPr>
          <p:cNvSpPr txBox="1">
            <a:spLocks/>
          </p:cNvSpPr>
          <p:nvPr/>
        </p:nvSpPr>
        <p:spPr>
          <a:xfrm>
            <a:off x="2207568" y="188640"/>
            <a:ext cx="7344816" cy="136815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1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39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solidFill>
                  <a:srgbClr val="FFE0A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What Configs Are Available? </a:t>
            </a:r>
          </a:p>
          <a:p>
            <a:r>
              <a:rPr lang="en-US" sz="4800" dirty="0">
                <a:solidFill>
                  <a:srgbClr val="FFE0A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 Get-</a:t>
            </a:r>
            <a:r>
              <a:rPr lang="en-US" sz="4800" dirty="0" err="1">
                <a:solidFill>
                  <a:srgbClr val="FFE0A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DbcConfig</a:t>
            </a:r>
            <a:endParaRPr lang="en-US" sz="4800" dirty="0">
              <a:solidFill>
                <a:srgbClr val="FFE0A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2757216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8CCD40-83D1-4DCC-86CD-C80FE3EC05E7}"/>
              </a:ext>
            </a:extLst>
          </p:cNvPr>
          <p:cNvSpPr txBox="1">
            <a:spLocks/>
          </p:cNvSpPr>
          <p:nvPr/>
        </p:nvSpPr>
        <p:spPr>
          <a:xfrm>
            <a:off x="3053662" y="1052736"/>
            <a:ext cx="6084676" cy="765771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1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39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solidFill>
                  <a:srgbClr val="FFE0A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How Do I Run A Check?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BF34CA1-31D0-494E-9918-1F23AB4E0569}"/>
              </a:ext>
            </a:extLst>
          </p:cNvPr>
          <p:cNvSpPr/>
          <p:nvPr/>
        </p:nvSpPr>
        <p:spPr>
          <a:xfrm>
            <a:off x="1415480" y="2684565"/>
            <a:ext cx="9361040" cy="1488869"/>
          </a:xfrm>
          <a:prstGeom prst="rect">
            <a:avLst/>
          </a:prstGeom>
          <a:solidFill>
            <a:srgbClr val="012456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PowerShell &gt; Invoke-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DbcCheck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>
                <a:solidFill>
                  <a:prstClr val="white"/>
                </a:solidFill>
                <a:latin typeface="Lucida Console" panose="020B0609040504020204" pitchFamily="49" charset="0"/>
              </a:rPr>
              <a:t>-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SqlInstance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 ROB-XPS –Check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FailedJob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ucida Console" panose="020B0609040504020204" pitchFamily="49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3362428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C223FD1-1F2D-4F6E-8E10-9597F9712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132" y="188640"/>
            <a:ext cx="8243735" cy="765771"/>
          </a:xfrm>
        </p:spPr>
        <p:txBody>
          <a:bodyPr>
            <a:noAutofit/>
          </a:bodyPr>
          <a:lstStyle/>
          <a:p>
            <a:r>
              <a:rPr lang="en-US" sz="4800" dirty="0">
                <a:solidFill>
                  <a:srgbClr val="FFE0A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Invoke-</a:t>
            </a:r>
            <a:r>
              <a:rPr lang="en-US" sz="4800" dirty="0" err="1">
                <a:solidFill>
                  <a:srgbClr val="FFE0A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DbcCheck</a:t>
            </a:r>
            <a:r>
              <a:rPr lang="en-US" sz="4800" dirty="0">
                <a:solidFill>
                  <a:srgbClr val="FFE0A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– Run A Check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89D8BB8-682A-4925-AAB6-0DDEAC755D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2156" y="1412776"/>
            <a:ext cx="9627686" cy="478145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2017348"/>
      </p:ext>
    </p:extLst>
  </p:cSld>
  <p:clrMapOvr>
    <a:masterClrMapping/>
  </p:clrMapOvr>
  <p:transition spd="slow">
    <p:push dir="u"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C223FD1-1F2D-4F6E-8E10-9597F9712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37736" y="404664"/>
            <a:ext cx="4716523" cy="765771"/>
          </a:xfrm>
        </p:spPr>
        <p:txBody>
          <a:bodyPr>
            <a:noAutofit/>
          </a:bodyPr>
          <a:lstStyle/>
          <a:p>
            <a:r>
              <a:rPr lang="en-US" sz="5400" dirty="0">
                <a:solidFill>
                  <a:srgbClr val="FFE0A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Configurations?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F3A3D0D-DFFD-4D69-96E4-A6198A5BE479}"/>
              </a:ext>
            </a:extLst>
          </p:cNvPr>
          <p:cNvSpPr/>
          <p:nvPr/>
        </p:nvSpPr>
        <p:spPr>
          <a:xfrm>
            <a:off x="281352" y="2448699"/>
            <a:ext cx="11629293" cy="1960601"/>
          </a:xfrm>
          <a:prstGeom prst="rect">
            <a:avLst/>
          </a:prstGeom>
          <a:solidFill>
            <a:srgbClr val="012456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&gt;   # Set the instances to check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&gt;   Set-</a:t>
            </a:r>
            <a:r>
              <a:rPr kumimoji="0" lang="en-GB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DbcConfig</a:t>
            </a: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 -Name </a:t>
            </a:r>
            <a:r>
              <a:rPr kumimoji="0" lang="en-GB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app.sqlinstance</a:t>
            </a: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 Rob-XPS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&gt;   Invoke-</a:t>
            </a:r>
            <a:r>
              <a:rPr kumimoji="0" lang="en-GB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DbcCheck</a:t>
            </a: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 -Check </a:t>
            </a:r>
            <a:r>
              <a:rPr kumimoji="0" lang="en-GB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OlaInstalled</a:t>
            </a:r>
            <a:endParaRPr kumimoji="0" lang="en-GB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ucida Console" panose="020B0609040504020204" pitchFamily="49" charset="0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1C2E08-4D34-48F7-BD5D-16FFF1E699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64952" y="1052735"/>
            <a:ext cx="7849741" cy="475252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06381080"/>
      </p:ext>
    </p:extLst>
  </p:cSld>
  <p:clrMapOvr>
    <a:masterClrMapping/>
  </p:clrMapOvr>
  <p:transition spd="slow">
    <p:push dir="u"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0E9F11F-D255-4D00-BCB5-1402E5C3D0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1128" y="1412776"/>
            <a:ext cx="7849741" cy="475252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14E8FD3-21BB-4151-B641-A73DE3F8EBA3}"/>
              </a:ext>
            </a:extLst>
          </p:cNvPr>
          <p:cNvSpPr/>
          <p:nvPr/>
        </p:nvSpPr>
        <p:spPr>
          <a:xfrm>
            <a:off x="12792744" y="2276872"/>
            <a:ext cx="11629293" cy="1960601"/>
          </a:xfrm>
          <a:prstGeom prst="rect">
            <a:avLst/>
          </a:prstGeom>
          <a:solidFill>
            <a:srgbClr val="012456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&gt;   Set-</a:t>
            </a:r>
            <a:r>
              <a:rPr kumimoji="0" lang="en-GB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DbcConfig</a:t>
            </a: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 -Name </a:t>
            </a:r>
            <a:r>
              <a:rPr kumimoji="0" lang="en-GB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policy.ola.database</a:t>
            </a: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 -Value DBA-Admin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&gt;   Invoke-</a:t>
            </a:r>
            <a:r>
              <a:rPr kumimoji="0" lang="en-GB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DbcCheck</a:t>
            </a: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 -Check </a:t>
            </a:r>
            <a:r>
              <a:rPr kumimoji="0" lang="en-GB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OlaInstalled</a:t>
            </a:r>
            <a:endParaRPr kumimoji="0" lang="en-GB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ucida Console" panose="020B0609040504020204" pitchFamily="49" charset="0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E99F4C-3FB4-43C7-B643-3BD8F7FA8656}"/>
              </a:ext>
            </a:extLst>
          </p:cNvPr>
          <p:cNvSpPr txBox="1"/>
          <p:nvPr/>
        </p:nvSpPr>
        <p:spPr>
          <a:xfrm>
            <a:off x="12774484" y="1200410"/>
            <a:ext cx="9649072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I don’t have Ola installed in the default  database (master)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3D027B8-A1B7-4317-9250-E8CDDFC075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37736" y="404664"/>
            <a:ext cx="4716523" cy="765771"/>
          </a:xfrm>
        </p:spPr>
        <p:txBody>
          <a:bodyPr>
            <a:noAutofit/>
          </a:bodyPr>
          <a:lstStyle/>
          <a:p>
            <a:r>
              <a:rPr lang="en-US" sz="5400" dirty="0">
                <a:solidFill>
                  <a:srgbClr val="FFE0A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Configurations?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3215862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F3A3D0D-DFFD-4D69-96E4-A6198A5BE479}"/>
              </a:ext>
            </a:extLst>
          </p:cNvPr>
          <p:cNvSpPr/>
          <p:nvPr/>
        </p:nvSpPr>
        <p:spPr>
          <a:xfrm>
            <a:off x="281352" y="2448699"/>
            <a:ext cx="11629293" cy="1960601"/>
          </a:xfrm>
          <a:prstGeom prst="rect">
            <a:avLst/>
          </a:prstGeom>
          <a:solidFill>
            <a:srgbClr val="012456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&gt;   Set-</a:t>
            </a:r>
            <a:r>
              <a:rPr kumimoji="0" lang="en-GB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DbcConfig</a:t>
            </a: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 -Name </a:t>
            </a:r>
            <a:r>
              <a:rPr kumimoji="0" lang="en-GB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policy.ola.database</a:t>
            </a: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 -Value DBA-Admin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&gt;   Invoke-</a:t>
            </a:r>
            <a:r>
              <a:rPr kumimoji="0" lang="en-GB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DbcCheck</a:t>
            </a: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 -Check </a:t>
            </a:r>
            <a:r>
              <a:rPr kumimoji="0" lang="en-GB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OlaInstalled</a:t>
            </a:r>
            <a:endParaRPr kumimoji="0" lang="en-GB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ucida Console" panose="020B0609040504020204" pitchFamily="49" charset="0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4504C15-4ABD-44D9-B5AE-DB9D498370A1}"/>
              </a:ext>
            </a:extLst>
          </p:cNvPr>
          <p:cNvSpPr txBox="1"/>
          <p:nvPr/>
        </p:nvSpPr>
        <p:spPr>
          <a:xfrm>
            <a:off x="839416" y="1412776"/>
            <a:ext cx="9649072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I don’t have Ola installed in the default  database (master)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681FE64-C288-40D9-9939-54EBE424B3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24792" y="1124744"/>
            <a:ext cx="9811049" cy="4257232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A44F9AD6-F247-41B7-AD92-61CEB66C8F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37736" y="404664"/>
            <a:ext cx="4716523" cy="765771"/>
          </a:xfrm>
        </p:spPr>
        <p:txBody>
          <a:bodyPr>
            <a:noAutofit/>
          </a:bodyPr>
          <a:lstStyle/>
          <a:p>
            <a:r>
              <a:rPr lang="en-US" sz="5400" dirty="0">
                <a:solidFill>
                  <a:srgbClr val="FFE0A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Configurations?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1455333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B463D78-D4BD-4130-8F87-C8C88CFAB1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0475" y="1628800"/>
            <a:ext cx="9811049" cy="4257232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81A92E5D-1FF5-4ADF-9567-39934A6D16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37736" y="404664"/>
            <a:ext cx="4716523" cy="765771"/>
          </a:xfrm>
        </p:spPr>
        <p:txBody>
          <a:bodyPr>
            <a:noAutofit/>
          </a:bodyPr>
          <a:lstStyle/>
          <a:p>
            <a:r>
              <a:rPr lang="en-US" sz="5400" dirty="0">
                <a:solidFill>
                  <a:srgbClr val="FFE0A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Configurations?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2018447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C223FD1-1F2D-4F6E-8E10-9597F9712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0794" y="404664"/>
            <a:ext cx="8110412" cy="765771"/>
          </a:xfrm>
        </p:spPr>
        <p:txBody>
          <a:bodyPr>
            <a:noAutofit/>
          </a:bodyPr>
          <a:lstStyle/>
          <a:p>
            <a:r>
              <a:rPr lang="en-US" sz="3600" dirty="0">
                <a:solidFill>
                  <a:srgbClr val="FFE0A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Export-</a:t>
            </a:r>
            <a:r>
              <a:rPr lang="en-US" sz="3600" dirty="0" err="1">
                <a:solidFill>
                  <a:srgbClr val="FFE0A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DbcConfig</a:t>
            </a:r>
            <a:r>
              <a:rPr lang="en-US" sz="3600" dirty="0">
                <a:solidFill>
                  <a:srgbClr val="FFE0A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/Import-</a:t>
            </a:r>
            <a:r>
              <a:rPr lang="en-US" sz="3600" dirty="0" err="1">
                <a:solidFill>
                  <a:srgbClr val="FFE0A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DbcConfig</a:t>
            </a:r>
            <a:endParaRPr lang="en-US" sz="3600" dirty="0">
              <a:solidFill>
                <a:srgbClr val="FFE0A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1C53B81-BAA7-4FA7-B2B6-5DEEE518CC97}"/>
              </a:ext>
            </a:extLst>
          </p:cNvPr>
          <p:cNvSpPr/>
          <p:nvPr/>
        </p:nvSpPr>
        <p:spPr>
          <a:xfrm>
            <a:off x="299356" y="1743570"/>
            <a:ext cx="11593288" cy="3370859"/>
          </a:xfrm>
          <a:prstGeom prst="rect">
            <a:avLst/>
          </a:prstGeom>
          <a:solidFill>
            <a:srgbClr val="012456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Export-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DbcConfig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 –Path C:\Users\Beard\git\PesterConfigs\Application1_PROD.json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Export-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DbcConfig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 -Path C:\Users\Hair\git\PesterConfigs\Client1_System2_Quick.json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ucida Console" panose="020B060904050402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Import-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DbcConfig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 -Path Git:\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PesterConfigs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\Application1_PROD.json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Invoke-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DbcCheck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ucida Console" panose="020B060904050402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ucida Console" panose="020B060904050402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Import-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DbcConfig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 -Path Git:\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PesterConfigs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\Client1_System2_Quick.json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Invoke-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DbcCheck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ucida Console" panose="020B0609040504020204" pitchFamily="49" charset="0"/>
              <a:ea typeface="+mn-ea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537377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443D78A-306B-4CC6-8AD8-D9857655EB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134" t="-364" r="-359" b="50630"/>
          <a:stretch/>
        </p:blipFill>
        <p:spPr>
          <a:xfrm>
            <a:off x="-72316" y="-99392"/>
            <a:ext cx="12450070" cy="695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80844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C223FD1-1F2D-4F6E-8E10-9597F9712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37738" y="332656"/>
            <a:ext cx="4716524" cy="765771"/>
          </a:xfrm>
        </p:spPr>
        <p:txBody>
          <a:bodyPr>
            <a:noAutofit/>
          </a:bodyPr>
          <a:lstStyle/>
          <a:p>
            <a:r>
              <a:rPr lang="en-US" sz="4800" dirty="0">
                <a:solidFill>
                  <a:srgbClr val="FFE0A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Start-</a:t>
            </a:r>
            <a:r>
              <a:rPr lang="en-US" sz="4800" dirty="0" err="1">
                <a:solidFill>
                  <a:srgbClr val="FFE0A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DbcPowerBi</a:t>
            </a:r>
            <a:endParaRPr lang="en-US" sz="4800" dirty="0">
              <a:solidFill>
                <a:srgbClr val="FFE0A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1C53B81-BAA7-4FA7-B2B6-5DEEE518CC97}"/>
              </a:ext>
            </a:extLst>
          </p:cNvPr>
          <p:cNvSpPr/>
          <p:nvPr/>
        </p:nvSpPr>
        <p:spPr>
          <a:xfrm>
            <a:off x="83332" y="1556372"/>
            <a:ext cx="12025336" cy="3745256"/>
          </a:xfrm>
          <a:prstGeom prst="rect">
            <a:avLst/>
          </a:prstGeom>
          <a:solidFill>
            <a:srgbClr val="012456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Import-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DbcConfig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 –path Git:\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PesterConfigs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\App1_Dev.json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Invoke-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DbcCheck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 -Show Summary -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PassThru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 | Update-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DbcPowerBiDataSource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 –Environment Development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</a:b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Import-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DbcConfig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 –path Git:\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PesterConfigs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\App1_Test.json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Invoke-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DbcCheck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 -Show Summary -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PassThru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 | Update-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DbcPowerBiDataSource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 –Environment Test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</a:b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Import-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DbcConfig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 –path Git:\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PesterConfigs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\App1_PROD.json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Invoke-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DbcCheck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 -Show Summary -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PassThru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 | Update-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DbcPowerBiDataSource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 –Environment Production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</a:b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Start-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DbcPowerbi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882123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C223FD1-1F2D-4F6E-8E10-9597F9712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6359" y="109439"/>
            <a:ext cx="4739282" cy="765771"/>
          </a:xfrm>
        </p:spPr>
        <p:txBody>
          <a:bodyPr>
            <a:noAutofit/>
          </a:bodyPr>
          <a:lstStyle/>
          <a:p>
            <a:r>
              <a:rPr lang="en-US" sz="4800" dirty="0">
                <a:solidFill>
                  <a:srgbClr val="FFE0A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Start-</a:t>
            </a:r>
            <a:r>
              <a:rPr lang="en-US" sz="4800" dirty="0" err="1">
                <a:solidFill>
                  <a:srgbClr val="FFE0A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DbcPowerBi</a:t>
            </a:r>
            <a:endParaRPr lang="en-US" sz="4800" dirty="0">
              <a:solidFill>
                <a:srgbClr val="FFE0A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6" descr="image">
            <a:extLst>
              <a:ext uri="{FF2B5EF4-FFF2-40B4-BE49-F238E27FC236}">
                <a16:creationId xmlns:a16="http://schemas.microsoft.com/office/drawing/2014/main" id="{89FD959A-636B-4929-B7FF-731D6AE3DC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432" y="882403"/>
            <a:ext cx="10225136" cy="5749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3553291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C1612CC-7570-4CA5-9FBC-64A07D6222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4671" y="483770"/>
            <a:ext cx="5922658" cy="765771"/>
          </a:xfrm>
        </p:spPr>
        <p:txBody>
          <a:bodyPr>
            <a:noAutofit/>
          </a:bodyPr>
          <a:lstStyle/>
          <a:p>
            <a:r>
              <a:rPr lang="en-US" sz="4800" dirty="0">
                <a:solidFill>
                  <a:srgbClr val="FFE0A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Got your own Checks?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117941B-395E-4AC9-97D7-9EBCE6DD0F60}"/>
              </a:ext>
            </a:extLst>
          </p:cNvPr>
          <p:cNvSpPr/>
          <p:nvPr/>
        </p:nvSpPr>
        <p:spPr>
          <a:xfrm>
            <a:off x="479376" y="1472145"/>
            <a:ext cx="11107234" cy="503536"/>
          </a:xfrm>
          <a:prstGeom prst="rect">
            <a:avLst/>
          </a:prstGeom>
          <a:solidFill>
            <a:srgbClr val="012456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Set-</a:t>
            </a:r>
            <a:r>
              <a:rPr kumimoji="0" lang="en-GB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DbcConfig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 –Name </a:t>
            </a:r>
            <a:r>
              <a:rPr kumimoji="0" lang="en-GB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app.checkrepos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 –Value ‘Path To </a:t>
            </a:r>
            <a:r>
              <a:rPr kumimoji="0" lang="en-GB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PesterTests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’ -Append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F0A78B-69D3-4060-B280-ECB0835CD9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5600" y="2420888"/>
            <a:ext cx="5780800" cy="387373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02328225"/>
      </p:ext>
    </p:extLst>
  </p:cSld>
  <p:clrMapOvr>
    <a:masterClrMapping/>
  </p:clrMapOvr>
  <p:transition spd="slow">
    <p:push dir="u"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D5D4D78-AAFA-4ACC-9DCA-AA0A331AB3A3}"/>
              </a:ext>
            </a:extLst>
          </p:cNvPr>
          <p:cNvSpPr txBox="1"/>
          <p:nvPr/>
        </p:nvSpPr>
        <p:spPr>
          <a:xfrm>
            <a:off x="1847528" y="1119425"/>
            <a:ext cx="626469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7200" u="none" strike="noStrike" kern="1200" cap="none" spc="0" normalizeH="0" baseline="0" noProof="0" dirty="0">
                <a:ln>
                  <a:noFill/>
                </a:ln>
                <a:solidFill>
                  <a:srgbClr val="FFE0A4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Hey Beardy !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7200" u="none" strike="noStrike" kern="1200" cap="none" spc="0" normalizeH="0" baseline="0" noProof="0" dirty="0">
                <a:ln>
                  <a:noFill/>
                </a:ln>
                <a:solidFill>
                  <a:srgbClr val="FFE0A4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7200" u="none" strike="noStrike" kern="1200" cap="none" spc="0" normalizeH="0" baseline="0" noProof="0" dirty="0">
                <a:ln>
                  <a:noFill/>
                </a:ln>
                <a:solidFill>
                  <a:srgbClr val="FFE0A4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MUST BE TIME </a:t>
            </a:r>
            <a:br>
              <a:rPr kumimoji="0" lang="en-GB" sz="7200" u="none" strike="noStrike" kern="1200" cap="none" spc="0" normalizeH="0" baseline="0" noProof="0" dirty="0">
                <a:ln>
                  <a:noFill/>
                </a:ln>
                <a:solidFill>
                  <a:srgbClr val="FFE0A4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kumimoji="0" lang="en-GB" sz="7200" u="none" strike="noStrike" kern="1200" cap="none" spc="0" normalizeH="0" baseline="0" noProof="0" dirty="0">
                <a:ln>
                  <a:noFill/>
                </a:ln>
                <a:solidFill>
                  <a:srgbClr val="FFE0A4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FOR A DEMO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3C5630-88BA-4394-86DF-2526EE76D0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6240" y="1120913"/>
            <a:ext cx="2380173" cy="4221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50767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F84CF00A-E833-4BD9-B38E-8DFD96B378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0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69555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4178810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78E56BC-7EE7-494F-AD5E-AB9835856E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25" y="1"/>
            <a:ext cx="12188825" cy="685110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3F27358-0AA8-48D6-94FD-F6FB41179DD5}"/>
              </a:ext>
            </a:extLst>
          </p:cNvPr>
          <p:cNvSpPr/>
          <p:nvPr/>
        </p:nvSpPr>
        <p:spPr>
          <a:xfrm>
            <a:off x="335360" y="1772817"/>
            <a:ext cx="4868640" cy="52937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1" i="1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AppleStorm" panose="02000603000000000000" pitchFamily="50" charset="0"/>
              <a:ea typeface="+mn-ea"/>
              <a:cs typeface="Calibri Ligh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1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highlight>
                  <a:srgbClr val="FFFF00"/>
                </a:highlight>
                <a:uLnTx/>
                <a:uFillTx/>
                <a:latin typeface="AppleStorm" panose="02000603000000000000" pitchFamily="50" charset="0"/>
                <a:ea typeface="+mn-ea"/>
                <a:cs typeface="Calibri Light"/>
              </a:rPr>
              <a:t>Just like Jimi Hendrix …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1" i="1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highlight>
                <a:srgbClr val="FFFF00"/>
              </a:highlight>
              <a:uLnTx/>
              <a:uFillTx/>
              <a:latin typeface="AppleStorm" panose="02000603000000000000" pitchFamily="50" charset="0"/>
              <a:ea typeface="+mn-ea"/>
              <a:cs typeface="Calibri Ligh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1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highlight>
                  <a:srgbClr val="FFFF00"/>
                </a:highlight>
                <a:uLnTx/>
                <a:uFillTx/>
                <a:latin typeface="AppleStorm" panose="02000603000000000000" pitchFamily="50" charset="0"/>
                <a:ea typeface="Calibri"/>
                <a:cs typeface="Calibri"/>
              </a:rPr>
              <a:t>We love to get feedback</a:t>
            </a:r>
            <a:endParaRPr kumimoji="0" lang="en-US" sz="3200" b="1" i="1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highlight>
                <a:srgbClr val="FFFF00"/>
              </a:highlight>
              <a:uLnTx/>
              <a:uFillTx/>
              <a:latin typeface="AppleStorm" panose="02000603000000000000" pitchFamily="50" charset="0"/>
              <a:ea typeface="+mn-ea"/>
              <a:cs typeface="Calibri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1" i="1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AppleStorm" panose="02000603000000000000" pitchFamily="50" charset="0"/>
              <a:ea typeface="Calibri"/>
              <a:cs typeface="Calibri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1" i="1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AppleStorm" panose="02000603000000000000" pitchFamily="50" charset="0"/>
              <a:ea typeface="Calibri"/>
              <a:cs typeface="Calibri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1" i="1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AppleStorm" panose="02000603000000000000" pitchFamily="50" charset="0"/>
              <a:ea typeface="Calibri"/>
              <a:cs typeface="Calibri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1" i="1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AppleStorm" panose="02000603000000000000" pitchFamily="50" charset="0"/>
              <a:ea typeface="Calibri"/>
              <a:cs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1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AppleStorm" panose="02000603000000000000" pitchFamily="50" charset="0"/>
                <a:ea typeface="Calibri"/>
                <a:cs typeface="Calibri"/>
                <a:hlinkClick r:id="rId3"/>
              </a:rPr>
              <a:t>Please complete the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1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AppleStorm" panose="02000603000000000000" pitchFamily="50" charset="0"/>
                <a:ea typeface="+mn-ea"/>
                <a:cs typeface="Calibri"/>
                <a:hlinkClick r:id="rId3"/>
              </a:rPr>
              <a:t>session feedback forms</a:t>
            </a:r>
            <a:endParaRPr kumimoji="0" lang="en-US" sz="3200" b="1" i="1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AppleStorm" panose="02000603000000000000" pitchFamily="50" charset="0"/>
              <a:ea typeface="+mn-ea"/>
              <a:cs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3CD29E-6A5B-48D4-A25C-5322F5D74071}"/>
              </a:ext>
            </a:extLst>
          </p:cNvPr>
          <p:cNvSpPr txBox="1"/>
          <p:nvPr/>
        </p:nvSpPr>
        <p:spPr>
          <a:xfrm rot="20166706">
            <a:off x="-42497" y="2584879"/>
            <a:ext cx="12025336" cy="1920526"/>
          </a:xfrm>
          <a:prstGeom prst="rect">
            <a:avLst/>
          </a:prstGeom>
          <a:solidFill>
            <a:schemeClr val="accent2">
              <a:lumMod val="75000"/>
              <a:alpha val="77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6600" dirty="0">
                <a:solidFill>
                  <a:srgbClr val="7030A0"/>
                </a:solidFill>
              </a:rPr>
              <a:t>http://www.sqlsaturday.com/822/Sessions/SessionEvaluation.aspx</a:t>
            </a:r>
          </a:p>
        </p:txBody>
      </p:sp>
    </p:spTree>
    <p:extLst>
      <p:ext uri="{BB962C8B-B14F-4D97-AF65-F5344CB8AC3E}">
        <p14:creationId xmlns:p14="http://schemas.microsoft.com/office/powerpoint/2010/main" val="399770393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443D78A-306B-4CC6-8AD8-D9857655EB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7" t="49878" r="49504" b="375"/>
          <a:stretch/>
        </p:blipFill>
        <p:spPr>
          <a:xfrm>
            <a:off x="2487" y="-1"/>
            <a:ext cx="12358209" cy="6862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74317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443D78A-306B-4CC6-8AD8-D9857655EB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860" t="49879" r="-68" b="-700"/>
          <a:stretch/>
        </p:blipFill>
        <p:spPr>
          <a:xfrm>
            <a:off x="-204165" y="-51459"/>
            <a:ext cx="12409753" cy="7080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55036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443D78A-306B-4CC6-8AD8-D9857655EB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9" y="-6516"/>
            <a:ext cx="12188825" cy="687103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DC3E908-2F67-4667-A895-A1CAD10C56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22323" y="4166757"/>
            <a:ext cx="4851760" cy="2730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86996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443D78A-306B-4CC6-8AD8-D9857655EB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9" y="-6516"/>
            <a:ext cx="12188825" cy="687103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DC3E908-2F67-4667-A895-A1CAD10C56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9" y="12217"/>
            <a:ext cx="12188825" cy="6859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52528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9c363bf2-5b45-466b-878f-3d04a29d6043&quot;,&quot;TimeStamp&quot;:&quot;2018-04-22T20:53:48.1958269+01:00&quot;}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c355c78a-38b1-448d-a783-e8253ab0c306&quot;,&quot;TimeStamp&quot;:&quot;2018-04-22T20:53:48.1958269+01:00&quot;}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c355c78a-38b1-448d-a783-e8253ab0c306&quot;,&quot;TimeStamp&quot;:&quot;2018-04-22T20:53:48.1958269+01:00&quot;}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9c363bf2-5b45-466b-878f-3d04a29d6043&quot;,&quot;TimeStamp&quot;:&quot;2018-04-22T20:53:48.1958269+01:00&quot;}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9c363bf2-5b45-466b-878f-3d04a29d6043&quot;,&quot;TimeStamp&quot;:&quot;2018-04-22T20:53:48.1958269+01:00&quot;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9c363bf2-5b45-466b-878f-3d04a29d6043&quot;,&quot;TimeStamp&quot;:&quot;2018-04-22T20:53:48.1958269+01:00&quot;}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9c363bf2-5b45-466b-878f-3d04a29d6043&quot;,&quot;TimeStamp&quot;:&quot;2018-04-22T20:53:48.1958269+01:00&quot;}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9c363bf2-5b45-466b-878f-3d04a29d6043&quot;,&quot;TimeStamp&quot;:&quot;2018-04-22T20:53:48.1958269+01:00&quot;}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a1f32860-6fe7-4a76-8c4d-d0c27d247250&quot;,&quot;TimeStamp&quot;:&quot;2018-04-22T20:53:48.1958269+01:00&quot;}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d41ca9f8-a388-4c37-9ae7-bb3980008f1c&quot;,&quot;TimeStamp&quot;:&quot;2018-04-22T20:53:48.1958269+01:00&quot;}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halkboard 16x9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12000"/>
                <a:satMod val="240000"/>
              </a:schemeClr>
              <a:schemeClr val="phClr">
                <a:tint val="65000"/>
              </a:schemeClr>
            </a:duotone>
          </a:blip>
          <a:stretch/>
        </a:blipFill>
      </a:bgFillStyleLst>
    </a:fmtScheme>
  </a:themeElements>
  <a:objectDefaults>
    <a:spDef>
      <a:spPr>
        <a:ln>
          <a:miter lim="800000"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>
          <a:miter lim="800000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lnSpc>
            <a:spcPct val="90000"/>
          </a:lnSpc>
          <a:defRPr sz="2400"/>
        </a:defPPr>
      </a:lstStyle>
    </a:txDef>
  </a:objectDefaults>
  <a:extraClrSchemeLst/>
  <a:extLst>
    <a:ext uri="{05A4C25C-085E-4340-85A3-A5531E510DB2}">
      <thm15:themeFamily xmlns:thm15="http://schemas.microsoft.com/office/thememl/2012/main" name="TF00001018.potx" id="{D19C2884-2C55-4C1A-A5C2-5D03FF1F35A4}" vid="{5F7A9C6A-558C-4654-B762-2F22BC904FAE}"/>
    </a:ext>
  </a:extLst>
</a:theme>
</file>

<file path=ppt/theme/theme2.xml><?xml version="1.0" encoding="utf-8"?>
<a:theme xmlns:a="http://schemas.openxmlformats.org/drawingml/2006/main" name="PASS 2013_SpeakerTemplate_16x9">
  <a:themeElements>
    <a:clrScheme name="PASS Color Palette">
      <a:dk1>
        <a:srgbClr val="000000"/>
      </a:dk1>
      <a:lt1>
        <a:srgbClr val="AFAFAF"/>
      </a:lt1>
      <a:dk2>
        <a:srgbClr val="505050"/>
      </a:dk2>
      <a:lt2>
        <a:srgbClr val="FFFFFF"/>
      </a:lt2>
      <a:accent1>
        <a:srgbClr val="F0493E"/>
      </a:accent1>
      <a:accent2>
        <a:srgbClr val="B8232F"/>
      </a:accent2>
      <a:accent3>
        <a:srgbClr val="33C0CD"/>
      </a:accent3>
      <a:accent4>
        <a:srgbClr val="007579"/>
      </a:accent4>
      <a:accent5>
        <a:srgbClr val="302A7E"/>
      </a:accent5>
      <a:accent6>
        <a:srgbClr val="6658A6"/>
      </a:accent6>
      <a:hlink>
        <a:srgbClr val="33C0CD"/>
      </a:hlink>
      <a:folHlink>
        <a:srgbClr val="33C0CD"/>
      </a:folHlink>
    </a:clrScheme>
    <a:fontScheme name="PASS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Chalkboard education presentation (widescreen)</Template>
  <TotalTime>2168</TotalTime>
  <Words>805</Words>
  <Application>Microsoft Office PowerPoint</Application>
  <PresentationFormat>Widescreen</PresentationFormat>
  <Paragraphs>211</Paragraphs>
  <Slides>56</Slides>
  <Notes>35</Notes>
  <HiddenSlides>1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56</vt:i4>
      </vt:variant>
    </vt:vector>
  </HeadingPairs>
  <TitlesOfParts>
    <vt:vector size="71" baseType="lpstr">
      <vt:lpstr>AppleStorm</vt:lpstr>
      <vt:lpstr>-apple-system</vt:lpstr>
      <vt:lpstr>Arial</vt:lpstr>
      <vt:lpstr>Calibri</vt:lpstr>
      <vt:lpstr>Calibri Light</vt:lpstr>
      <vt:lpstr>Consolas</vt:lpstr>
      <vt:lpstr>Corbel</vt:lpstr>
      <vt:lpstr>Gill Sans</vt:lpstr>
      <vt:lpstr>Lucida Console</vt:lpstr>
      <vt:lpstr>Segoe UI</vt:lpstr>
      <vt:lpstr>Segoe UI Light</vt:lpstr>
      <vt:lpstr>Segoe UI Semilight</vt:lpstr>
      <vt:lpstr>Chalkboard 16x9</vt:lpstr>
      <vt:lpstr>PASS 2013_SpeakerTemplate_16x9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Consider Your SQL Environment</vt:lpstr>
      <vt:lpstr>Consider Your SQL Environment</vt:lpstr>
      <vt:lpstr>Consider Your SQL Environment</vt:lpstr>
      <vt:lpstr>Consider Your SQL Environment</vt:lpstr>
      <vt:lpstr>Consider Your SQL Environment</vt:lpstr>
      <vt:lpstr>Consider Your SQL Environment</vt:lpstr>
      <vt:lpstr>Challenge - Output</vt:lpstr>
      <vt:lpstr>Challenge - Output</vt:lpstr>
      <vt:lpstr>Challenge - Output</vt:lpstr>
      <vt:lpstr>Our Goal</vt:lpstr>
      <vt:lpstr>System Requirements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Checks Are Available? Use Get-DbcCheck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Invoke-DbcCheck – Run A Check</vt:lpstr>
      <vt:lpstr>Configurations?</vt:lpstr>
      <vt:lpstr>Configurations?</vt:lpstr>
      <vt:lpstr>Configurations?</vt:lpstr>
      <vt:lpstr>Configurations?</vt:lpstr>
      <vt:lpstr>Export-DbcConfig/Import-DbcConfig</vt:lpstr>
      <vt:lpstr>Start-DbcPowerBi</vt:lpstr>
      <vt:lpstr>Start-DbcPowerBi</vt:lpstr>
      <vt:lpstr>Got your own Checks?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Layout</dc:title>
  <dc:creator>Rob Sewell</dc:creator>
  <cp:lastModifiedBy>Rob Sewell</cp:lastModifiedBy>
  <cp:revision>6</cp:revision>
  <dcterms:created xsi:type="dcterms:W3CDTF">2018-05-10T09:04:51Z</dcterms:created>
  <dcterms:modified xsi:type="dcterms:W3CDTF">2019-03-20T16:31:53Z</dcterms:modified>
</cp:coreProperties>
</file>